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omments/comment1.xml" ContentType="application/vnd.openxmlformats-officedocument.presentationml.comment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latin typeface="Times New Roman" pitchFamily="18" charset="0"/>
                <a:cs typeface="Times New Roman" pitchFamily="18" charset="0"/>
              </a:defRPr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контингента по курсам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C9B-48B0-96E7-8313E6F36CC8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9B-48B0-96E7-8313E6F36CC8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C9B-48B0-96E7-8313E6F36CC8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9B-48B0-96E7-8313E6F36C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Академ.отп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124</c:v>
                </c:pt>
                <c:pt idx="1">
                  <c:v>74</c:v>
                </c:pt>
                <c:pt idx="2">
                  <c:v>92</c:v>
                </c:pt>
                <c:pt idx="3">
                  <c:v>19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C9B-48B0-96E7-8313E6F36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926616750182387"/>
          <c:y val="0.27665156954057796"/>
          <c:w val="0.19276525474058281"/>
          <c:h val="0.51680997642083726"/>
        </c:manualLayout>
      </c:layout>
      <c:overlay val="0"/>
      <c:txPr>
        <a:bodyPr/>
        <a:lstStyle/>
        <a:p>
          <a:pPr>
            <a:defRPr b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Усп.,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1"/>
              <c:layout>
                <c:manualLayout>
                  <c:x val="4.394977344526238E-2"/>
                  <c:y val="-5.288400046014632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12-4870-86E7-10958332157D}"/>
                </c:ext>
              </c:extLst>
            </c:dLbl>
            <c:dLbl>
              <c:idx val="2"/>
              <c:layout>
                <c:manualLayout>
                  <c:x val="2.929984896350816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DB-4EA7-9A5A-2D7D7C72F6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ПКС-20 1/9
Письменная О.Ю.</c:v>
                </c:pt>
                <c:pt idx="1">
                  <c:v>ЗИО-21 2/9
Гончарова А.И.</c:v>
                </c:pt>
                <c:pt idx="2">
                  <c:v>МЭПЗ-20 1/9
Давыдюк М.В.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1">
                  <c:v>96</c:v>
                </c:pt>
                <c:pt idx="2">
                  <c:v>29.2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7E-4CD4-9F64-AD348391A8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Абс. Усп.,%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1"/>
              <c:layout>
                <c:manualLayout>
                  <c:x val="3.4183157124092936E-2"/>
                  <c:y val="-5.7692303324325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DB-4EA7-9A5A-2D7D7C72F696}"/>
                </c:ext>
              </c:extLst>
            </c:dLbl>
            <c:dLbl>
              <c:idx val="2"/>
              <c:layout>
                <c:manualLayout>
                  <c:x val="3.6624811204385196E-2"/>
                  <c:y val="-8.65384549864890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DB-4EA7-9A5A-2D7D7C72F6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ПКС-20 1/9
Письменная О.Ю.</c:v>
                </c:pt>
                <c:pt idx="1">
                  <c:v>ЗИО-21 2/9
Гончарова А.И.</c:v>
                </c:pt>
                <c:pt idx="2">
                  <c:v>МЭПЗ-20 1/9
Давыдюк М.В.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100</c:v>
                </c:pt>
                <c:pt idx="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7E-4CD4-9F64-AD348391A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1115264"/>
        <c:axId val="131444736"/>
        <c:axId val="0"/>
      </c:bar3DChart>
      <c:catAx>
        <c:axId val="1311152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1444736"/>
        <c:crosses val="autoZero"/>
        <c:auto val="1"/>
        <c:lblAlgn val="ctr"/>
        <c:lblOffset val="100"/>
        <c:noMultiLvlLbl val="0"/>
      </c:catAx>
      <c:valAx>
        <c:axId val="131444736"/>
        <c:scaling>
          <c:orientation val="minMax"/>
          <c:max val="100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1115264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79909079583705456"/>
          <c:y val="0.41993682465650933"/>
          <c:w val="0.18537248071111731"/>
          <c:h val="0.43993379467491001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38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ПКС-19 1/9 </c:v>
                </c:pt>
                <c:pt idx="1">
                  <c:v>МЭПЗ-19 1/9
</c:v>
                </c:pt>
                <c:pt idx="2">
                  <c:v>ПКС-19 1/11
</c:v>
                </c:pt>
                <c:pt idx="3">
                  <c:v>ЗИО-19 1/9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0</c:v>
                </c:pt>
                <c:pt idx="2">
                  <c:v>2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62-4058-988F-1EA635DD81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ПКС-19 1/9 </c:v>
                </c:pt>
                <c:pt idx="1">
                  <c:v>МЭПЗ-19 1/9
</c:v>
                </c:pt>
                <c:pt idx="2">
                  <c:v>ПКС-19 1/11
</c:v>
                </c:pt>
                <c:pt idx="3">
                  <c:v>ЗИО-19 1/9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</c:v>
                </c:pt>
                <c:pt idx="1">
                  <c:v>6</c:v>
                </c:pt>
                <c:pt idx="2">
                  <c:v>11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62-4058-988F-1EA635DD812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3.6478929436119883E-2"/>
                  <c:y val="-3.22364643655079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67-4FE3-A276-1ADFFD4A36CE}"/>
                </c:ext>
              </c:extLst>
            </c:dLbl>
            <c:dLbl>
              <c:idx val="2"/>
              <c:layout>
                <c:manualLayout>
                  <c:x val="2.65301304989962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67-4FE3-A276-1ADFFD4A36CE}"/>
                </c:ext>
              </c:extLst>
            </c:dLbl>
            <c:dLbl>
              <c:idx val="3"/>
              <c:layout>
                <c:manualLayout>
                  <c:x val="3.3162663123745301E-2"/>
                  <c:y val="9.6709393096523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67-4FE3-A276-1ADFFD4A36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ПКС-19 1/9 </c:v>
                </c:pt>
                <c:pt idx="1">
                  <c:v>МЭПЗ-19 1/9
</c:v>
                </c:pt>
                <c:pt idx="2">
                  <c:v>ПКС-19 1/11
</c:v>
                </c:pt>
                <c:pt idx="3">
                  <c:v>ЗИО-19 1/9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</c:v>
                </c:pt>
                <c:pt idx="1">
                  <c:v>17</c:v>
                </c:pt>
                <c:pt idx="2">
                  <c:v>8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E62-4058-988F-1EA635DD812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3265065249498146E-2"/>
                  <c:y val="-3.2236464365507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67-4FE3-A276-1ADFFD4A36CE}"/>
                </c:ext>
              </c:extLst>
            </c:dLbl>
            <c:dLbl>
              <c:idx val="1"/>
              <c:layout>
                <c:manualLayout>
                  <c:x val="2.6530130498996256E-2"/>
                  <c:y val="-5.909950194760819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167-4FE3-A276-1ADFFD4A36CE}"/>
                </c:ext>
              </c:extLst>
            </c:dLbl>
            <c:dLbl>
              <c:idx val="2"/>
              <c:layout>
                <c:manualLayout>
                  <c:x val="1.658133156187255E-2"/>
                  <c:y val="-3.2236464365507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67-4FE3-A276-1ADFFD4A36CE}"/>
                </c:ext>
              </c:extLst>
            </c:dLbl>
            <c:dLbl>
              <c:idx val="3"/>
              <c:layout>
                <c:manualLayout>
                  <c:x val="2.65301304989962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67-4FE3-A276-1ADFFD4A36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ПКС-19 1/9 </c:v>
                </c:pt>
                <c:pt idx="1">
                  <c:v>МЭПЗ-19 1/9
</c:v>
                </c:pt>
                <c:pt idx="2">
                  <c:v>ПКС-19 1/11
</c:v>
                </c:pt>
                <c:pt idx="3">
                  <c:v>ЗИО-19 1/9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E62-4058-988F-1EA635DD81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2085248"/>
        <c:axId val="132086784"/>
        <c:axId val="0"/>
      </c:bar3DChart>
      <c:catAx>
        <c:axId val="132085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132086784"/>
        <c:crosses val="autoZero"/>
        <c:auto val="1"/>
        <c:lblAlgn val="ctr"/>
        <c:lblOffset val="100"/>
        <c:noMultiLvlLbl val="0"/>
      </c:catAx>
      <c:valAx>
        <c:axId val="132086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0852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ПСК-19 1/9</c:v>
                </c:pt>
                <c:pt idx="1">
                  <c:v>МЭПЗ-19 1/9</c:v>
                </c:pt>
                <c:pt idx="2">
                  <c:v>ПКС-19 1/11</c:v>
                </c:pt>
                <c:pt idx="3">
                  <c:v>ЗИО-19 1/9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58-4A29-9C7B-4DC1B32220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ПСК-19 1/9</c:v>
                </c:pt>
                <c:pt idx="1">
                  <c:v>МЭПЗ-19 1/9</c:v>
                </c:pt>
                <c:pt idx="2">
                  <c:v>ПКС-19 1/11</c:v>
                </c:pt>
                <c:pt idx="3">
                  <c:v>ЗИО-19 1/9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</c:v>
                </c:pt>
                <c:pt idx="2">
                  <c:v>9</c:v>
                </c:pt>
                <c:pt idx="3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58-4A29-9C7B-4DC1B32220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ПСК-19 1/9</c:v>
                </c:pt>
                <c:pt idx="1">
                  <c:v>МЭПЗ-19 1/9</c:v>
                </c:pt>
                <c:pt idx="2">
                  <c:v>ПКС-19 1/11</c:v>
                </c:pt>
                <c:pt idx="3">
                  <c:v>ЗИО-19 1/9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</c:v>
                </c:pt>
                <c:pt idx="2">
                  <c:v>7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D58-4A29-9C7B-4DC1B322203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ПСК-19 1/9</c:v>
                </c:pt>
                <c:pt idx="1">
                  <c:v>МЭПЗ-19 1/9</c:v>
                </c:pt>
                <c:pt idx="2">
                  <c:v>ПКС-19 1/11</c:v>
                </c:pt>
                <c:pt idx="3">
                  <c:v>ЗИО-19 1/9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D58-4A29-9C7B-4DC1B32220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0529536"/>
        <c:axId val="170531072"/>
        <c:axId val="0"/>
      </c:bar3DChart>
      <c:catAx>
        <c:axId val="170529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0531072"/>
        <c:crosses val="autoZero"/>
        <c:auto val="1"/>
        <c:lblAlgn val="ctr"/>
        <c:lblOffset val="100"/>
        <c:noMultiLvlLbl val="0"/>
      </c:catAx>
      <c:valAx>
        <c:axId val="170531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05295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450319493300966"/>
          <c:y val="3.1730766828379317E-2"/>
          <c:w val="0.41646263203364325"/>
          <c:h val="0.8531683182034899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0"/>
              <c:layout>
                <c:manualLayout>
                  <c:x val="1.7948721572525965E-2"/>
                  <c:y val="-1.057680009202925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75-4D70-8B05-8ED281CFBA63}"/>
                </c:ext>
              </c:extLst>
            </c:dLbl>
            <c:dLbl>
              <c:idx val="1"/>
              <c:layout>
                <c:manualLayout>
                  <c:x val="2.30769277361049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575-4D70-8B05-8ED281CFBA63}"/>
                </c:ext>
              </c:extLst>
            </c:dLbl>
            <c:dLbl>
              <c:idx val="2"/>
              <c:layout>
                <c:manualLayout>
                  <c:x val="1.5384618490736622E-2"/>
                  <c:y val="2.8846151662162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75-4D70-8B05-8ED281CFBA63}"/>
                </c:ext>
              </c:extLst>
            </c:dLbl>
            <c:dLbl>
              <c:idx val="3"/>
              <c:layout>
                <c:manualLayout>
                  <c:x val="1.5384618490736622E-2"/>
                  <c:y val="-2.88461516621632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75-4D70-8B05-8ED281CFBA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ПКС-19 1/9
Лебидко Н.В.</c:v>
                </c:pt>
                <c:pt idx="1">
                  <c:v>МЭПЗ-19 1/9 
Гапоненко С.Н.</c:v>
                </c:pt>
                <c:pt idx="2">
                  <c:v>ПСК-19 1/11 
Левочкина Н.В.</c:v>
                </c:pt>
                <c:pt idx="3">
                  <c:v>ЗИО-19 1/9
Верлоцкая Е.А..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62.5</c:v>
                </c:pt>
                <c:pt idx="1">
                  <c:v>26.1</c:v>
                </c:pt>
                <c:pt idx="2">
                  <c:v>61.9</c:v>
                </c:pt>
                <c:pt idx="3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3A-4FC9-A792-38431BE4C9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2.5641030817894421E-2"/>
                  <c:y val="-2.8846151662162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75-4D70-8B05-8ED281CFBA63}"/>
                </c:ext>
              </c:extLst>
            </c:dLbl>
            <c:dLbl>
              <c:idx val="1"/>
              <c:layout>
                <c:manualLayout>
                  <c:x val="2.3076927736104952E-2"/>
                  <c:y val="-5.7692303324325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75-4D70-8B05-8ED281CFBA63}"/>
                </c:ext>
              </c:extLst>
            </c:dLbl>
            <c:dLbl>
              <c:idx val="3"/>
              <c:layout>
                <c:manualLayout>
                  <c:x val="2.820513389968381E-2"/>
                  <c:y val="-2.8846151662162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75-4D70-8B05-8ED281CFBA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ПКС-19 1/9
Лебидко Н.В.</c:v>
                </c:pt>
                <c:pt idx="1">
                  <c:v>МЭПЗ-19 1/9 
Гапоненко С.Н.</c:v>
                </c:pt>
                <c:pt idx="2">
                  <c:v>ПСК-19 1/11 
Левочкина Н.В.</c:v>
                </c:pt>
                <c:pt idx="3">
                  <c:v>ЗИО-19 1/9
Верлоцкая Е.А..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3A-4FC9-A792-38431BE4C9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0964096"/>
        <c:axId val="170965632"/>
        <c:axId val="0"/>
      </c:bar3DChart>
      <c:catAx>
        <c:axId val="1709640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0965632"/>
        <c:crosses val="autoZero"/>
        <c:auto val="1"/>
        <c:lblAlgn val="ctr"/>
        <c:lblOffset val="100"/>
        <c:noMultiLvlLbl val="0"/>
      </c:catAx>
      <c:valAx>
        <c:axId val="1709656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0964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Усп.,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0"/>
              <c:layout>
                <c:manualLayout>
                  <c:x val="3.1741503043800495E-2"/>
                  <c:y val="-2.8846151662162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C8-4217-B33C-4CCF78947186}"/>
                </c:ext>
              </c:extLst>
            </c:dLbl>
            <c:dLbl>
              <c:idx val="2"/>
              <c:layout>
                <c:manualLayout>
                  <c:x val="1.22082704014617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C8-4217-B33C-4CCF78947186}"/>
                </c:ext>
              </c:extLst>
            </c:dLbl>
            <c:dLbl>
              <c:idx val="3"/>
              <c:layout>
                <c:manualLayout>
                  <c:x val="1.95332326423387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C8-4217-B33C-4CCF789471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ПКС-19 1/9
Лебидко Н.В.</c:v>
                </c:pt>
                <c:pt idx="1">
                  <c:v>МЭПЗ-19 1/9
Гапоненко С.Н.</c:v>
                </c:pt>
                <c:pt idx="2">
                  <c:v>ПКС-19 1/11
Левочкина Н.В.</c:v>
                </c:pt>
                <c:pt idx="3">
                  <c:v>ЗИО-19 1/9
Верлоцкая Е.А.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2">
                  <c:v>66.7</c:v>
                </c:pt>
                <c:pt idx="3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5A-43F0-9D22-49CDE67446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Абс. Усп.,%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2.4416540802923572E-2"/>
                  <c:y val="-2.8846151662162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C8-4217-B33C-4CCF78947186}"/>
                </c:ext>
              </c:extLst>
            </c:dLbl>
            <c:dLbl>
              <c:idx val="2"/>
              <c:layout>
                <c:manualLayout>
                  <c:x val="2.9299848963508165E-2"/>
                  <c:y val="-5.288400046014632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C8-4217-B33C-4CCF78947186}"/>
                </c:ext>
              </c:extLst>
            </c:dLbl>
            <c:dLbl>
              <c:idx val="3"/>
              <c:layout>
                <c:manualLayout>
                  <c:x val="2.9299848963508165E-2"/>
                  <c:y val="2.8846151662162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C8-4217-B33C-4CCF789471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ПКС-19 1/9
Лебидко Н.В.</c:v>
                </c:pt>
                <c:pt idx="1">
                  <c:v>МЭПЗ-19 1/9
Гапоненко С.Н.</c:v>
                </c:pt>
                <c:pt idx="2">
                  <c:v>ПКС-19 1/11
Левочкина Н.В.</c:v>
                </c:pt>
                <c:pt idx="3">
                  <c:v>ЗИО-19 1/9
Верлоцкая Е.А.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5A-43F0-9D22-49CDE6744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9473408"/>
        <c:axId val="179520256"/>
        <c:axId val="0"/>
      </c:bar3DChart>
      <c:catAx>
        <c:axId val="1794734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9520256"/>
        <c:crosses val="autoZero"/>
        <c:auto val="1"/>
        <c:lblAlgn val="ctr"/>
        <c:lblOffset val="100"/>
        <c:noMultiLvlLbl val="0"/>
      </c:catAx>
      <c:valAx>
        <c:axId val="1795202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9473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09079583705456"/>
          <c:y val="0.41993682465650933"/>
          <c:w val="0.18537248071111731"/>
          <c:h val="0.43993379467491001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38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МЭПЗ-18 1/9
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D2-42BE-912D-32C6C4D15B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МЭПЗ-18 1/9
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D2-42BE-912D-32C6C4D15B8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МЭПЗ-18 1/9
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BD2-42BE-912D-32C6C4D15B8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3.6478929436119883E-2"/>
                  <c:y val="-9.6709393096523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B2-4C87-B966-528D697B77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МЭПЗ-18 1/9
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BD2-42BE-912D-32C6C4D15B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9556352"/>
        <c:axId val="179557888"/>
        <c:axId val="0"/>
      </c:bar3DChart>
      <c:catAx>
        <c:axId val="179556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179557888"/>
        <c:crosses val="autoZero"/>
        <c:auto val="1"/>
        <c:lblAlgn val="ctr"/>
        <c:lblOffset val="100"/>
        <c:noMultiLvlLbl val="0"/>
      </c:catAx>
      <c:valAx>
        <c:axId val="179557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955635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24C6307-5A31-4E48-80EC-352F6D713375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389-42A0-91ED-0778A705AE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МЭПЗ-18 1/9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3A-4F26-8240-F2278F4724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7BD63E0-28B4-4A4A-BB60-8CA76F307474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389-42A0-91ED-0778A705AE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МЭПЗ-18 1/9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D3A-4F26-8240-F2278F47242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0AA7877-1300-4039-B9BC-E59CE0EDE436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389-42A0-91ED-0778A705AE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МЭПЗ-18 1/9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D3A-4F26-8240-F2278F47242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E5ECBD6-ABFA-4554-AEE4-5F0AE72AED87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389-42A0-91ED-0778A705AE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МЭПЗ-18 1/9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D3A-4F26-8240-F2278F4724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90793984"/>
        <c:axId val="190836736"/>
        <c:axId val="0"/>
      </c:bar3DChart>
      <c:catAx>
        <c:axId val="190793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0836736"/>
        <c:crosses val="autoZero"/>
        <c:auto val="1"/>
        <c:lblAlgn val="ctr"/>
        <c:lblOffset val="100"/>
        <c:noMultiLvlLbl val="0"/>
      </c:catAx>
      <c:valAx>
        <c:axId val="190836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079398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450319493300966"/>
          <c:y val="3.1730766828379317E-2"/>
          <c:w val="0.41646263203364325"/>
          <c:h val="0.8531683182034899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0"/>
              <c:layout>
                <c:manualLayout>
                  <c:x val="3.8461546226841559E-2"/>
                  <c:y val="2.8846151662162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48-4A07-8FF4-D27422872B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МЭПЗ-18 1/9 
Рахматулина Е.В.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6D-43AF-9C4B-AB3C94043DE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4.3589752390420372E-2"/>
                  <c:y val="5.7692303324325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48-4A07-8FF4-D27422872B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МЭПЗ-18 1/9 
Рахматулина Е.В.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06D-43AF-9C4B-AB3C94043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0993152"/>
        <c:axId val="190994688"/>
        <c:axId val="0"/>
      </c:bar3DChart>
      <c:catAx>
        <c:axId val="1909931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0994688"/>
        <c:crosses val="autoZero"/>
        <c:auto val="1"/>
        <c:lblAlgn val="ctr"/>
        <c:lblOffset val="100"/>
        <c:noMultiLvlLbl val="0"/>
      </c:catAx>
      <c:valAx>
        <c:axId val="1909946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90993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Усп.,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0"/>
              <c:layout>
                <c:manualLayout>
                  <c:x val="4.1508119364969877E-2"/>
                  <c:y val="2.0192306163514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CD-4FC4-B971-CF89762727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МЭПЗ-18 1/9
Рахматулина Е.В.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36.800000000000004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A2-4153-B82D-5D681DB7E37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Абс. Усп.,%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4.88330816058471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CD-4FC4-B971-CF89762727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МЭПЗ-18 1/9
Рахматулина Е.В.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5A2-4153-B82D-5D681DB7E3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1308928"/>
        <c:axId val="191310464"/>
        <c:axId val="0"/>
      </c:bar3DChart>
      <c:catAx>
        <c:axId val="1913089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1310464"/>
        <c:crosses val="autoZero"/>
        <c:auto val="1"/>
        <c:lblAlgn val="ctr"/>
        <c:lblOffset val="100"/>
        <c:noMultiLvlLbl val="0"/>
      </c:catAx>
      <c:valAx>
        <c:axId val="1913104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91308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09079583705456"/>
          <c:y val="0.41993682465650933"/>
          <c:w val="0.18537248071111731"/>
          <c:h val="0.43993379467491001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56904906117513"/>
          <c:y val="3.1694652355038433E-2"/>
          <c:w val="0.61264733494851731"/>
          <c:h val="0.838781356845748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Усп.,%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-3.653846153846154E-2"/>
                  <c:y val="-3.1730766828379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42-479C-99FB-E45030A6FA18}"/>
                </c:ext>
              </c:extLst>
            </c:dLbl>
            <c:dLbl>
              <c:idx val="1"/>
              <c:layout>
                <c:manualLayout>
                  <c:x val="-2.5000000000000001E-2"/>
                  <c:y val="-5.192307299189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42-479C-99FB-E45030A6FA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49.9</c:v>
                </c:pt>
                <c:pt idx="1">
                  <c:v>57.3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F42-479C-99FB-E45030A6FA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Усп., %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7307692307692274E-2"/>
                  <c:y val="-8.65384549864890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21-47E0-8420-74811714502C}"/>
                </c:ext>
              </c:extLst>
            </c:dLbl>
            <c:dLbl>
              <c:idx val="1"/>
              <c:layout>
                <c:manualLayout>
                  <c:x val="2.1153846153846155E-2"/>
                  <c:y val="-2.3076921329730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21-47E0-8420-7481171450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F42-479C-99FB-E45030A6F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1352192"/>
        <c:axId val="193442944"/>
        <c:axId val="0"/>
      </c:bar3DChart>
      <c:catAx>
        <c:axId val="191352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93442944"/>
        <c:crosses val="autoZero"/>
        <c:auto val="1"/>
        <c:lblAlgn val="ctr"/>
        <c:lblOffset val="100"/>
        <c:noMultiLvlLbl val="0"/>
      </c:catAx>
      <c:valAx>
        <c:axId val="193442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135219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38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СИС-21 1/9 </c:v>
                </c:pt>
                <c:pt idx="1">
                  <c:v>СИС-21 2/9д</c:v>
                </c:pt>
                <c:pt idx="2">
                  <c:v>МЭПЗ-21 1/9
</c:v>
                </c:pt>
                <c:pt idx="3">
                  <c:v>ЗИО-21 1/9
</c:v>
                </c:pt>
                <c:pt idx="4">
                  <c:v>ЗИО-21 1/11
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27-4E6C-9CBA-50E289060A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3.31626631237453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A98-45D5-9A6F-0359A0285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СИС-21 1/9 </c:v>
                </c:pt>
                <c:pt idx="1">
                  <c:v>СИС-21 2/9д</c:v>
                </c:pt>
                <c:pt idx="2">
                  <c:v>МЭПЗ-21 1/9
</c:v>
                </c:pt>
                <c:pt idx="3">
                  <c:v>ЗИО-21 1/9
</c:v>
                </c:pt>
                <c:pt idx="4">
                  <c:v>ЗИО-21 1/11
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17</c:v>
                </c:pt>
                <c:pt idx="1">
                  <c:v>10</c:v>
                </c:pt>
                <c:pt idx="2">
                  <c:v>8</c:v>
                </c:pt>
                <c:pt idx="3">
                  <c:v>11</c:v>
                </c:pt>
                <c:pt idx="4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27-4E6C-9CBA-50E289060AC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6530130498996256E-2"/>
                  <c:y val="2.2565525055855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98-45D5-9A6F-0359A0285661}"/>
                </c:ext>
              </c:extLst>
            </c:dLbl>
            <c:dLbl>
              <c:idx val="1"/>
              <c:layout>
                <c:manualLayout>
                  <c:x val="9.9487989371235905E-3"/>
                  <c:y val="-1.2894585746203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98-45D5-9A6F-0359A0285661}"/>
                </c:ext>
              </c:extLst>
            </c:dLbl>
            <c:dLbl>
              <c:idx val="4"/>
              <c:layout>
                <c:manualLayout>
                  <c:x val="1.658133156187255E-2"/>
                  <c:y val="3.2236464365507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98-45D5-9A6F-0359A0285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СИС-21 1/9 </c:v>
                </c:pt>
                <c:pt idx="1">
                  <c:v>СИС-21 2/9д</c:v>
                </c:pt>
                <c:pt idx="2">
                  <c:v>МЭПЗ-21 1/9
</c:v>
                </c:pt>
                <c:pt idx="3">
                  <c:v>ЗИО-21 1/9
</c:v>
                </c:pt>
                <c:pt idx="4">
                  <c:v>ЗИО-21 1/11
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</c:v>
                </c:pt>
                <c:pt idx="1">
                  <c:v>15</c:v>
                </c:pt>
                <c:pt idx="2">
                  <c:v>17</c:v>
                </c:pt>
                <c:pt idx="3">
                  <c:v>14</c:v>
                </c:pt>
                <c:pt idx="4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27-4E6C-9CBA-50E289060AC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9.9487989371235905E-3"/>
                  <c:y val="-1.181990038952161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98-45D5-9A6F-0359A0285661}"/>
                </c:ext>
              </c:extLst>
            </c:dLbl>
            <c:dLbl>
              <c:idx val="1"/>
              <c:layout>
                <c:manualLayout>
                  <c:x val="1.6581331561872612E-2"/>
                  <c:y val="-1.181990038952161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98-45D5-9A6F-0359A0285661}"/>
                </c:ext>
              </c:extLst>
            </c:dLbl>
            <c:dLbl>
              <c:idx val="2"/>
              <c:layout>
                <c:manualLayout>
                  <c:x val="9.9487989371235281E-3"/>
                  <c:y val="3.22364643655065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98-45D5-9A6F-0359A0285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СИС-21 1/9 </c:v>
                </c:pt>
                <c:pt idx="1">
                  <c:v>СИС-21 2/9д</c:v>
                </c:pt>
                <c:pt idx="2">
                  <c:v>МЭПЗ-21 1/9
</c:v>
                </c:pt>
                <c:pt idx="3">
                  <c:v>ЗИО-21 1/9
</c:v>
                </c:pt>
                <c:pt idx="4">
                  <c:v>ЗИО-21 1/11
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F27-4E6C-9CBA-50E289060A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3539456"/>
        <c:axId val="103540992"/>
        <c:axId val="0"/>
      </c:bar3DChart>
      <c:catAx>
        <c:axId val="103539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103540992"/>
        <c:crosses val="autoZero"/>
        <c:auto val="1"/>
        <c:lblAlgn val="ctr"/>
        <c:lblOffset val="100"/>
        <c:noMultiLvlLbl val="0"/>
      </c:catAx>
      <c:valAx>
        <c:axId val="103540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5394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79483502933807"/>
          <c:y val="2.4514906405515752E-2"/>
          <c:w val="0.38148796582934341"/>
          <c:h val="0.853168318203489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студентов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7"/>
              <c:layout>
                <c:manualLayout>
                  <c:x val="1.1211309121172301E-2"/>
                  <c:y val="9.62119025487058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36-40A0-89E3-BB7AF19B0A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СИС-21 1/9 Семенов Е.А., 52%</c:v>
                </c:pt>
                <c:pt idx="1">
                  <c:v>СИС-21 2/9д Кадырова М.Р.,40%</c:v>
                </c:pt>
                <c:pt idx="2">
                  <c:v>МЭПЗ-21 1/9 Воронцов В.И., 52%</c:v>
                </c:pt>
                <c:pt idx="3">
                  <c:v>ЗИО-21 1/9 Левченко И.Н., 48%</c:v>
                </c:pt>
                <c:pt idx="4">
                  <c:v>ЗИО-21 1/11 Князева Е.В., 91,7%</c:v>
                </c:pt>
                <c:pt idx="5">
                  <c:v>ПКС-20 1/9 Письменная О.Ю., %</c:v>
                </c:pt>
                <c:pt idx="6">
                  <c:v>МЭПЗ-20 1/9 Давыдюк М.В., 29,2%</c:v>
                </c:pt>
                <c:pt idx="7">
                  <c:v>ЗИО-20 1/9 Гончарова А.И., 96%</c:v>
                </c:pt>
                <c:pt idx="8">
                  <c:v>ПКС-19 1/9 Лебидко Н.В., 50%</c:v>
                </c:pt>
                <c:pt idx="9">
                  <c:v>МЭПЗ-19 1/9 Гапоненко С.Н., %</c:v>
                </c:pt>
                <c:pt idx="10">
                  <c:v>ПКС-19 1/11 Левочкина Н.В.,  71,4%</c:v>
                </c:pt>
                <c:pt idx="11">
                  <c:v>ЗИО-19 1/9 Верлоцкая Е.А.,68 %</c:v>
                </c:pt>
                <c:pt idx="12">
                  <c:v>МЭПЗ-18 1/9 Рахматулина Е.В.,36,8 %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24</c:v>
                </c:pt>
                <c:pt idx="6">
                  <c:v>24</c:v>
                </c:pt>
                <c:pt idx="7">
                  <c:v>25</c:v>
                </c:pt>
                <c:pt idx="8">
                  <c:v>24</c:v>
                </c:pt>
                <c:pt idx="10">
                  <c:v>21</c:v>
                </c:pt>
                <c:pt idx="11">
                  <c:v>25</c:v>
                </c:pt>
                <c:pt idx="12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6F-4065-B519-261E181BC2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Стипендиаты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1.0276914641279847E-16"/>
                  <c:y val="-2.1647678073459076E-2"/>
                </c:manualLayout>
              </c:layout>
              <c:tx>
                <c:rich>
                  <a:bodyPr/>
                  <a:lstStyle/>
                  <a:p>
                    <a:fld id="{28554950-EC8D-461C-890F-DED20A365802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0336-40A0-89E3-BB7AF19B0A39}"/>
                </c:ext>
              </c:extLst>
            </c:dLbl>
            <c:dLbl>
              <c:idx val="2"/>
              <c:layout>
                <c:manualLayout>
                  <c:x val="-1.0276914641279847E-16"/>
                  <c:y val="-1.6837082946023697E-2"/>
                </c:manualLayout>
              </c:layout>
              <c:tx>
                <c:rich>
                  <a:bodyPr/>
                  <a:lstStyle/>
                  <a:p>
                    <a:fld id="{7EF7FC5B-8DF7-4E45-A9CD-B5A507EDDD08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336-40A0-89E3-BB7AF19B0A39}"/>
                </c:ext>
              </c:extLst>
            </c:dLbl>
            <c:dLbl>
              <c:idx val="3"/>
              <c:layout>
                <c:manualLayout>
                  <c:x val="0"/>
                  <c:y val="-1.2026487818588307E-2"/>
                </c:manualLayout>
              </c:layout>
              <c:tx>
                <c:rich>
                  <a:bodyPr/>
                  <a:lstStyle/>
                  <a:p>
                    <a:fld id="{95CB5AC0-07B6-4144-9A94-B48D011453E7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336-40A0-89E3-BB7AF19B0A39}"/>
                </c:ext>
              </c:extLst>
            </c:dLbl>
            <c:dLbl>
              <c:idx val="4"/>
              <c:layout>
                <c:manualLayout>
                  <c:x val="4.2042409204395524E-3"/>
                  <c:y val="-1.9242380509741266E-2"/>
                </c:manualLayout>
              </c:layout>
              <c:tx>
                <c:rich>
                  <a:bodyPr/>
                  <a:lstStyle/>
                  <a:p>
                    <a:fld id="{68BB1D92-5972-4FE5-A931-A4D2C074C215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336-40A0-89E3-BB7AF19B0A39}"/>
                </c:ext>
              </c:extLst>
            </c:dLbl>
            <c:dLbl>
              <c:idx val="6"/>
              <c:layout>
                <c:manualLayout>
                  <c:x val="-1.0276914641279847E-16"/>
                  <c:y val="-7.2158926911529871E-3"/>
                </c:manualLayout>
              </c:layout>
              <c:tx>
                <c:rich>
                  <a:bodyPr/>
                  <a:lstStyle/>
                  <a:p>
                    <a:fld id="{AABF98B9-80D4-446E-8D7E-016D7492E131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336-40A0-89E3-BB7AF19B0A3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BF60515-D58C-4801-B615-5CFC4A50E225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336-40A0-89E3-BB7AF19B0A39}"/>
                </c:ext>
              </c:extLst>
            </c:dLbl>
            <c:dLbl>
              <c:idx val="8"/>
              <c:layout>
                <c:manualLayout>
                  <c:x val="1.4014136401465504E-3"/>
                  <c:y val="-1.9242380509741322E-2"/>
                </c:manualLayout>
              </c:layout>
              <c:tx>
                <c:rich>
                  <a:bodyPr/>
                  <a:lstStyle/>
                  <a:p>
                    <a:fld id="{4F86D750-8CFB-4561-AE35-7038F6777489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336-40A0-89E3-BB7AF19B0A39}"/>
                </c:ext>
              </c:extLst>
            </c:dLbl>
            <c:dLbl>
              <c:idx val="10"/>
              <c:layout>
                <c:manualLayout>
                  <c:x val="4.2042409204395524E-3"/>
                  <c:y val="-1.443178538230596E-2"/>
                </c:manualLayout>
              </c:layout>
              <c:tx>
                <c:rich>
                  <a:bodyPr/>
                  <a:lstStyle/>
                  <a:p>
                    <a:fld id="{616285AD-79D1-4ECB-8A84-CD7E295CA62B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336-40A0-89E3-BB7AF19B0A39}"/>
                </c:ext>
              </c:extLst>
            </c:dLbl>
            <c:dLbl>
              <c:idx val="11"/>
              <c:layout>
                <c:manualLayout>
                  <c:x val="2.8028272802931007E-3"/>
                  <c:y val="-1.2026487818588307E-2"/>
                </c:manualLayout>
              </c:layout>
              <c:tx>
                <c:rich>
                  <a:bodyPr/>
                  <a:lstStyle/>
                  <a:p>
                    <a:fld id="{39920F2F-7838-461A-BE52-6C214F75A848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336-40A0-89E3-BB7AF19B0A39}"/>
                </c:ext>
              </c:extLst>
            </c:dLbl>
            <c:dLbl>
              <c:idx val="12"/>
              <c:layout>
                <c:manualLayout>
                  <c:x val="1.4014136401465504E-3"/>
                  <c:y val="-9.6211902548706367E-3"/>
                </c:manualLayout>
              </c:layout>
              <c:tx>
                <c:rich>
                  <a:bodyPr/>
                  <a:lstStyle/>
                  <a:p>
                    <a:fld id="{238A1945-DF3C-4180-975B-C73FEFC395ED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0336-40A0-89E3-BB7AF19B0A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СИС-21 1/9 Семенов Е.А., 52%</c:v>
                </c:pt>
                <c:pt idx="1">
                  <c:v>СИС-21 2/9д Кадырова М.Р.,40%</c:v>
                </c:pt>
                <c:pt idx="2">
                  <c:v>МЭПЗ-21 1/9 Воронцов В.И., 52%</c:v>
                </c:pt>
                <c:pt idx="3">
                  <c:v>ЗИО-21 1/9 Левченко И.Н., 48%</c:v>
                </c:pt>
                <c:pt idx="4">
                  <c:v>ЗИО-21 1/11 Князева Е.В., 91,7%</c:v>
                </c:pt>
                <c:pt idx="5">
                  <c:v>ПКС-20 1/9 Письменная О.Ю., %</c:v>
                </c:pt>
                <c:pt idx="6">
                  <c:v>МЭПЗ-20 1/9 Давыдюк М.В., 29,2%</c:v>
                </c:pt>
                <c:pt idx="7">
                  <c:v>ЗИО-20 1/9 Гончарова А.И., 96%</c:v>
                </c:pt>
                <c:pt idx="8">
                  <c:v>ПКС-19 1/9 Лебидко Н.В., 50%</c:v>
                </c:pt>
                <c:pt idx="9">
                  <c:v>МЭПЗ-19 1/9 Гапоненко С.Н., %</c:v>
                </c:pt>
                <c:pt idx="10">
                  <c:v>ПКС-19 1/11 Левочкина Н.В.,  71,4%</c:v>
                </c:pt>
                <c:pt idx="11">
                  <c:v>ЗИО-19 1/9 Верлоцкая Е.А.,68 %</c:v>
                </c:pt>
                <c:pt idx="12">
                  <c:v>МЭПЗ-18 1/9 Рахматулина Е.В.,36,8 %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13</c:v>
                </c:pt>
                <c:pt idx="2">
                  <c:v>13</c:v>
                </c:pt>
                <c:pt idx="3">
                  <c:v>12</c:v>
                </c:pt>
                <c:pt idx="4">
                  <c:v>22</c:v>
                </c:pt>
                <c:pt idx="6">
                  <c:v>7</c:v>
                </c:pt>
                <c:pt idx="7">
                  <c:v>24</c:v>
                </c:pt>
                <c:pt idx="8">
                  <c:v>12</c:v>
                </c:pt>
                <c:pt idx="10">
                  <c:v>15</c:v>
                </c:pt>
                <c:pt idx="11">
                  <c:v>17</c:v>
                </c:pt>
                <c:pt idx="1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46F-4065-B519-261E181BC2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3462656"/>
        <c:axId val="173464192"/>
      </c:barChart>
      <c:catAx>
        <c:axId val="1734626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3464192"/>
        <c:crosses val="autoZero"/>
        <c:auto val="1"/>
        <c:lblAlgn val="ctr"/>
        <c:lblOffset val="100"/>
        <c:noMultiLvlLbl val="0"/>
      </c:catAx>
      <c:valAx>
        <c:axId val="17346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3462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298573934721451"/>
          <c:y val="0.27449085342987894"/>
          <c:w val="0.19421143337249247"/>
          <c:h val="0.29226865393487822"/>
        </c:manualLayout>
      </c:layout>
      <c:overlay val="0"/>
      <c:txPr>
        <a:bodyPr/>
        <a:lstStyle/>
        <a:p>
          <a:pPr>
            <a:defRPr b="1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63500">
        <a:schemeClr val="accent2">
          <a:satMod val="175000"/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197787134758029"/>
          <c:y val="3.1730799096668719E-2"/>
          <c:w val="0.40110775679139349"/>
          <c:h val="0.853168318203489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семестр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СИС-21 1/9 Семенов Е.А.</c:v>
                </c:pt>
                <c:pt idx="1">
                  <c:v>СИС-21 2/9д,  Кадырова М.Р.</c:v>
                </c:pt>
                <c:pt idx="2">
                  <c:v>МЭПЗ-21 1/9 Воронцов В.И.</c:v>
                </c:pt>
                <c:pt idx="3">
                  <c:v>ЗИО-21 1/9 Левченко В.И.</c:v>
                </c:pt>
                <c:pt idx="4">
                  <c:v>ЗИО-21 1/11 Князева Е.В.</c:v>
                </c:pt>
                <c:pt idx="5">
                  <c:v>ПКС-20 1/9 Письменная О.Ю.</c:v>
                </c:pt>
                <c:pt idx="6">
                  <c:v>МЭПЗ-20 1/9 Давыдюк М.В.</c:v>
                </c:pt>
                <c:pt idx="7">
                  <c:v>ЗИО-20 1/9 Гончарова А.И.</c:v>
                </c:pt>
                <c:pt idx="8">
                  <c:v>ПКС-19 1/9 Лебидко Н.В.</c:v>
                </c:pt>
                <c:pt idx="9">
                  <c:v>МЭПЗ-19 1/9 Гапоненко С.Н.</c:v>
                </c:pt>
                <c:pt idx="10">
                  <c:v>ПКС-19 1/11 Левочкина Н.В.</c:v>
                </c:pt>
                <c:pt idx="11">
                  <c:v>ЗИО-19 1/9 Верлоцкая Е.А.</c:v>
                </c:pt>
                <c:pt idx="12">
                  <c:v>МЭПЗ-18 1/9 Рахматулина Е.В.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18</c:v>
                </c:pt>
                <c:pt idx="2">
                  <c:v>8</c:v>
                </c:pt>
                <c:pt idx="3">
                  <c:v>11</c:v>
                </c:pt>
                <c:pt idx="4">
                  <c:v>17</c:v>
                </c:pt>
                <c:pt idx="5">
                  <c:v>18</c:v>
                </c:pt>
                <c:pt idx="6">
                  <c:v>8</c:v>
                </c:pt>
                <c:pt idx="7">
                  <c:v>10</c:v>
                </c:pt>
                <c:pt idx="8">
                  <c:v>15</c:v>
                </c:pt>
                <c:pt idx="9">
                  <c:v>6</c:v>
                </c:pt>
                <c:pt idx="10">
                  <c:v>13</c:v>
                </c:pt>
                <c:pt idx="11">
                  <c:v>16</c:v>
                </c:pt>
                <c:pt idx="1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09-4157-97FC-7B53C1C32C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 семестр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9.8098954810257547E-3"/>
                  <c:y val="2.40529756371766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09-4157-97FC-7B53C1C32C84}"/>
                </c:ext>
              </c:extLst>
            </c:dLbl>
            <c:dLbl>
              <c:idx val="1"/>
              <c:layout>
                <c:manualLayout>
                  <c:x val="7.9880577488353491E-2"/>
                  <c:y val="-9.62119025487063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09-4157-97FC-7B53C1C32C84}"/>
                </c:ext>
              </c:extLst>
            </c:dLbl>
            <c:dLbl>
              <c:idx val="2"/>
              <c:layout>
                <c:manualLayout>
                  <c:x val="9.809895481025864E-3"/>
                  <c:y val="-7.21589269115298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09-4157-97FC-7B53C1C32C84}"/>
                </c:ext>
              </c:extLst>
            </c:dLbl>
            <c:dLbl>
              <c:idx val="3"/>
              <c:layout>
                <c:manualLayout>
                  <c:x val="2.9429686443077453E-2"/>
                  <c:y val="-4.8105951274353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09-4157-97FC-7B53C1C32C84}"/>
                </c:ext>
              </c:extLst>
            </c:dLbl>
            <c:dLbl>
              <c:idx val="4"/>
              <c:layout>
                <c:manualLayout>
                  <c:x val="4.344382284454311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09-4157-97FC-7B53C1C32C84}"/>
                </c:ext>
              </c:extLst>
            </c:dLbl>
            <c:dLbl>
              <c:idx val="5"/>
              <c:layout>
                <c:manualLayout>
                  <c:x val="4.6246650124836183E-2"/>
                  <c:y val="-2.40529756371766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09-4157-97FC-7B53C1C32C84}"/>
                </c:ext>
              </c:extLst>
            </c:dLbl>
            <c:dLbl>
              <c:idx val="6"/>
              <c:layout>
                <c:manualLayout>
                  <c:x val="7.0070682007327524E-3"/>
                  <c:y val="-8.819322518731817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09-4157-97FC-7B53C1C32C84}"/>
                </c:ext>
              </c:extLst>
            </c:dLbl>
            <c:dLbl>
              <c:idx val="7"/>
              <c:layout>
                <c:manualLayout>
                  <c:x val="5.7457959246008626E-2"/>
                  <c:y val="2.40529756371761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D09-4157-97FC-7B53C1C32C84}"/>
                </c:ext>
              </c:extLst>
            </c:dLbl>
            <c:dLbl>
              <c:idx val="8"/>
              <c:layout>
                <c:manualLayout>
                  <c:x val="8.4084818408792089E-3"/>
                  <c:y val="-7.21589269115298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D09-4157-97FC-7B53C1C32C84}"/>
                </c:ext>
              </c:extLst>
            </c:dLbl>
            <c:dLbl>
              <c:idx val="9"/>
              <c:layout>
                <c:manualLayout>
                  <c:x val="9.24933002496723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D09-4157-97FC-7B53C1C32C84}"/>
                </c:ext>
              </c:extLst>
            </c:dLbl>
            <c:dLbl>
              <c:idx val="10"/>
              <c:layout>
                <c:manualLayout>
                  <c:x val="1.9619790962051704E-2"/>
                  <c:y val="-2.40529756371766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D09-4157-97FC-7B53C1C32C84}"/>
                </c:ext>
              </c:extLst>
            </c:dLbl>
            <c:dLbl>
              <c:idx val="11"/>
              <c:layout>
                <c:manualLayout>
                  <c:x val="2.8028272802931003E-2"/>
                  <c:y val="2.4052975637176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D09-4157-97FC-7B53C1C32C84}"/>
                </c:ext>
              </c:extLst>
            </c:dLbl>
            <c:dLbl>
              <c:idx val="12"/>
              <c:layout>
                <c:manualLayout>
                  <c:x val="7.0070682007326596E-3"/>
                  <c:y val="-5.5120765742073796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B1-4BD7-9F6D-26DFAD3CE5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СИС-21 1/9 Семенов Е.А.</c:v>
                </c:pt>
                <c:pt idx="1">
                  <c:v>СИС-21 2/9д,  Кадырова М.Р.</c:v>
                </c:pt>
                <c:pt idx="2">
                  <c:v>МЭПЗ-21 1/9 Воронцов В.И.</c:v>
                </c:pt>
                <c:pt idx="3">
                  <c:v>ЗИО-21 1/9 Левченко В.И.</c:v>
                </c:pt>
                <c:pt idx="4">
                  <c:v>ЗИО-21 1/11 Князева Е.В.</c:v>
                </c:pt>
                <c:pt idx="5">
                  <c:v>ПКС-20 1/9 Письменная О.Ю.</c:v>
                </c:pt>
                <c:pt idx="6">
                  <c:v>МЭПЗ-20 1/9 Давыдюк М.В.</c:v>
                </c:pt>
                <c:pt idx="7">
                  <c:v>ЗИО-20 1/9 Гончарова А.И.</c:v>
                </c:pt>
                <c:pt idx="8">
                  <c:v>ПКС-19 1/9 Лебидко Н.В.</c:v>
                </c:pt>
                <c:pt idx="9">
                  <c:v>МЭПЗ-19 1/9 Гапоненко С.Н.</c:v>
                </c:pt>
                <c:pt idx="10">
                  <c:v>ПКС-19 1/11 Левочкина Н.В.</c:v>
                </c:pt>
                <c:pt idx="11">
                  <c:v>ЗИО-19 1/9 Верлоцкая Е.А.</c:v>
                </c:pt>
                <c:pt idx="12">
                  <c:v>МЭПЗ-18 1/9 Рахматулина Е.В.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13</c:v>
                </c:pt>
                <c:pt idx="2">
                  <c:v>13</c:v>
                </c:pt>
                <c:pt idx="3">
                  <c:v>12</c:v>
                </c:pt>
                <c:pt idx="4">
                  <c:v>22</c:v>
                </c:pt>
                <c:pt idx="6">
                  <c:v>7</c:v>
                </c:pt>
                <c:pt idx="7">
                  <c:v>24</c:v>
                </c:pt>
                <c:pt idx="8">
                  <c:v>12</c:v>
                </c:pt>
                <c:pt idx="10">
                  <c:v>15</c:v>
                </c:pt>
                <c:pt idx="11">
                  <c:v>17</c:v>
                </c:pt>
                <c:pt idx="1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6D09-4157-97FC-7B53C1C32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9621888"/>
        <c:axId val="179623424"/>
      </c:barChart>
      <c:catAx>
        <c:axId val="1796218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9623424"/>
        <c:crosses val="autoZero"/>
        <c:auto val="1"/>
        <c:lblAlgn val="ctr"/>
        <c:lblOffset val="100"/>
        <c:noMultiLvlLbl val="0"/>
      </c:catAx>
      <c:valAx>
        <c:axId val="179623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9621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95746654428532"/>
          <c:y val="0.27449085342987894"/>
          <c:w val="0.21663405161483679"/>
          <c:h val="0.29226865393487822"/>
        </c:manualLayout>
      </c:layout>
      <c:overlay val="0"/>
      <c:txPr>
        <a:bodyPr/>
        <a:lstStyle/>
        <a:p>
          <a:pPr>
            <a:defRPr b="1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63500">
        <a:schemeClr val="accent2">
          <a:satMod val="175000"/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4"/>
              <c:layout>
                <c:manualLayout>
                  <c:x val="-1.155234657039709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54-4BED-A7A7-462D3529F1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СИС-21 1/9</c:v>
                </c:pt>
                <c:pt idx="1">
                  <c:v>СИС-21 2/9д</c:v>
                </c:pt>
                <c:pt idx="2">
                  <c:v>МЭПЗ-21 1/9</c:v>
                </c:pt>
                <c:pt idx="3">
                  <c:v>ЗИО-21 1/9</c:v>
                </c:pt>
                <c:pt idx="4">
                  <c:v>ЗИО-21 1/11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74-41D5-9878-42512A6DBD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8.6642599277978356E-3"/>
                  <c:y val="-3.4003970164327608E-3"/>
                </c:manualLayout>
              </c:layout>
              <c:tx>
                <c:rich>
                  <a:bodyPr/>
                  <a:lstStyle/>
                  <a:p>
                    <a:fld id="{24542140-05AB-4FBC-B485-8FBAF1F5187E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BF0-4D3E-99C7-F3861FB59F23}"/>
                </c:ext>
              </c:extLst>
            </c:dLbl>
            <c:dLbl>
              <c:idx val="1"/>
              <c:layout>
                <c:manualLayout>
                  <c:x val="-1.1552346570397097E-2"/>
                  <c:y val="6.8007940328655104E-3"/>
                </c:manualLayout>
              </c:layout>
              <c:tx>
                <c:rich>
                  <a:bodyPr/>
                  <a:lstStyle/>
                  <a:p>
                    <a:fld id="{41147FDD-B38D-4037-9616-FB42CCD99A87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27F-44C0-887A-2CD91F6E5A9D}"/>
                </c:ext>
              </c:extLst>
            </c:dLbl>
            <c:dLbl>
              <c:idx val="2"/>
              <c:layout>
                <c:manualLayout>
                  <c:x val="-2.5992779783393538E-2"/>
                  <c:y val="3.0603573147894809E-2"/>
                </c:manualLayout>
              </c:layout>
              <c:tx>
                <c:rich>
                  <a:bodyPr/>
                  <a:lstStyle/>
                  <a:p>
                    <a:fld id="{7792A72D-C0F7-4B41-8C8D-A24AE15F7D24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BF0-4D3E-99C7-F3861FB59F23}"/>
                </c:ext>
              </c:extLst>
            </c:dLbl>
            <c:dLbl>
              <c:idx val="3"/>
              <c:layout>
                <c:manualLayout>
                  <c:x val="-1.1552346570397214E-2"/>
                  <c:y val="0"/>
                </c:manualLayout>
              </c:layout>
              <c:tx>
                <c:rich>
                  <a:bodyPr/>
                  <a:lstStyle/>
                  <a:p>
                    <a:fld id="{A4FF4497-B4D0-476C-BAB3-DE15677FC2DD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BF0-4D3E-99C7-F3861FB59F23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F6559E01-8DA7-4B0E-B59E-C2C86322D3F2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654-4BED-A7A7-462D3529F15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СИС-21 1/9</c:v>
                </c:pt>
                <c:pt idx="1">
                  <c:v>СИС-21 2/9д</c:v>
                </c:pt>
                <c:pt idx="2">
                  <c:v>МЭПЗ-21 1/9</c:v>
                </c:pt>
                <c:pt idx="3">
                  <c:v>ЗИО-21 1/9</c:v>
                </c:pt>
                <c:pt idx="4">
                  <c:v>ЗИО-21 1/11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</c:v>
                </c:pt>
                <c:pt idx="1">
                  <c:v>10</c:v>
                </c:pt>
                <c:pt idx="2">
                  <c:v>11</c:v>
                </c:pt>
                <c:pt idx="3">
                  <c:v>11</c:v>
                </c:pt>
                <c:pt idx="4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074-41D5-9878-42512A6DBD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7328519855595671E-2"/>
                  <c:y val="-1.558497295304605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F0-4D3E-99C7-F3861FB59F23}"/>
                </c:ext>
              </c:extLst>
            </c:dLbl>
            <c:dLbl>
              <c:idx val="4"/>
              <c:layout>
                <c:manualLayout>
                  <c:x val="2.0216606498194841E-2"/>
                  <c:y val="-1.3601588065731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54-4BED-A7A7-462D3529F1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СИС-21 1/9</c:v>
                </c:pt>
                <c:pt idx="1">
                  <c:v>СИС-21 2/9д</c:v>
                </c:pt>
                <c:pt idx="2">
                  <c:v>МЭПЗ-21 1/9</c:v>
                </c:pt>
                <c:pt idx="3">
                  <c:v>ЗИО-21 1/9</c:v>
                </c:pt>
                <c:pt idx="4">
                  <c:v>ЗИО-21 1/11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12</c:v>
                </c:pt>
                <c:pt idx="1">
                  <c:v>15</c:v>
                </c:pt>
                <c:pt idx="2">
                  <c:v>12</c:v>
                </c:pt>
                <c:pt idx="3">
                  <c:v>13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74-41D5-9878-42512A6DBD4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2.0216606498194942E-2"/>
                  <c:y val="-3.4003970164327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F0-4D3E-99C7-F3861FB59F23}"/>
                </c:ext>
              </c:extLst>
            </c:dLbl>
            <c:dLbl>
              <c:idx val="1"/>
              <c:layout>
                <c:manualLayout>
                  <c:x val="8.6642599277978356E-3"/>
                  <c:y val="-3.4003970164327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7F-44C0-887A-2CD91F6E5A9D}"/>
                </c:ext>
              </c:extLst>
            </c:dLbl>
            <c:dLbl>
              <c:idx val="3"/>
              <c:layout>
                <c:manualLayout>
                  <c:x val="2.8880866425992813E-3"/>
                  <c:y val="3.4003970164327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F0-4D3E-99C7-F3861FB59F23}"/>
                </c:ext>
              </c:extLst>
            </c:dLbl>
            <c:dLbl>
              <c:idx val="4"/>
              <c:layout>
                <c:manualLayout>
                  <c:x val="2.02166064981949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54-4BED-A7A7-462D3529F1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СИС-21 1/9</c:v>
                </c:pt>
                <c:pt idx="1">
                  <c:v>СИС-21 2/9д</c:v>
                </c:pt>
                <c:pt idx="2">
                  <c:v>МЭПЗ-21 1/9</c:v>
                </c:pt>
                <c:pt idx="3">
                  <c:v>ЗИО-21 1/9</c:v>
                </c:pt>
                <c:pt idx="4">
                  <c:v>ЗИО-21 1/11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074-41D5-9878-42512A6DBD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1294080"/>
        <c:axId val="171302272"/>
        <c:axId val="0"/>
      </c:bar3DChart>
      <c:catAx>
        <c:axId val="171294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1302272"/>
        <c:crosses val="autoZero"/>
        <c:auto val="1"/>
        <c:lblAlgn val="ctr"/>
        <c:lblOffset val="100"/>
        <c:noMultiLvlLbl val="0"/>
      </c:catAx>
      <c:valAx>
        <c:axId val="171302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12940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450319493300966"/>
          <c:y val="3.1730766828379317E-2"/>
          <c:w val="0.41646263203364325"/>
          <c:h val="0.8531683182034899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СИС-21 1/9
Семенов Е.А.</c:v>
                </c:pt>
                <c:pt idx="1">
                  <c:v>СИС- 21 2/9д 
Кадырова М.Р.</c:v>
                </c:pt>
                <c:pt idx="2">
                  <c:v>МЭПЗ-21 1/9 
Воронцов В.И.</c:v>
                </c:pt>
                <c:pt idx="3">
                  <c:v>ЗИО-21 1/9
Левченко И.Н.</c:v>
                </c:pt>
                <c:pt idx="4">
                  <c:v>ЗИО-21 1/11 Князева Е.В.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72</c:v>
                </c:pt>
                <c:pt idx="1">
                  <c:v>40</c:v>
                </c:pt>
                <c:pt idx="2">
                  <c:v>32</c:v>
                </c:pt>
                <c:pt idx="3">
                  <c:v>44</c:v>
                </c:pt>
                <c:pt idx="4">
                  <c:v>70.8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FB-4E5F-BB8F-8CBAFFB809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СИС-21 1/9
Семенов Е.А.</c:v>
                </c:pt>
                <c:pt idx="1">
                  <c:v>СИС- 21 2/9д 
Кадырова М.Р.</c:v>
                </c:pt>
                <c:pt idx="2">
                  <c:v>МЭПЗ-21 1/9 
Воронцов В.И.</c:v>
                </c:pt>
                <c:pt idx="3">
                  <c:v>ЗИО-21 1/9
Левченко И.Н.</c:v>
                </c:pt>
                <c:pt idx="4">
                  <c:v>ЗИО-21 1/11 Князева Е.В.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FB-4E5F-BB8F-8CBAFFB80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1824640"/>
        <c:axId val="171913600"/>
        <c:axId val="0"/>
      </c:bar3DChart>
      <c:catAx>
        <c:axId val="1718246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1913600"/>
        <c:crosses val="autoZero"/>
        <c:auto val="1"/>
        <c:lblAlgn val="ctr"/>
        <c:lblOffset val="100"/>
        <c:noMultiLvlLbl val="0"/>
      </c:catAx>
      <c:valAx>
        <c:axId val="1719136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1824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Усп.,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СИС-21 1/9
Семенов Е.А.</c:v>
                </c:pt>
                <c:pt idx="1">
                  <c:v>СИС-21 2/9д Кадырова М.Р.</c:v>
                </c:pt>
                <c:pt idx="2">
                  <c:v>МЭПЗ-21 1/9
Воронцов В.И.</c:v>
                </c:pt>
                <c:pt idx="3">
                  <c:v>ЗИО-21 1/9
Левченко Е.В.</c:v>
                </c:pt>
                <c:pt idx="4">
                  <c:v> ЗИО-21 1/11 Князева Е.В.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52</c:v>
                </c:pt>
                <c:pt idx="1">
                  <c:v>40</c:v>
                </c:pt>
                <c:pt idx="2">
                  <c:v>52</c:v>
                </c:pt>
                <c:pt idx="3">
                  <c:v>48</c:v>
                </c:pt>
                <c:pt idx="4">
                  <c:v>91.7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69-4D9C-B6AC-1FC42F9356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Абс. Усп.,%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4"/>
              <c:layout>
                <c:manualLayout>
                  <c:x val="1.2208270401461762E-2"/>
                  <c:y val="-1.7307690997297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F1-4AB3-9E03-143C476335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СИС-21 1/9
Семенов Е.А.</c:v>
                </c:pt>
                <c:pt idx="1">
                  <c:v>СИС-21 2/9д Кадырова М.Р.</c:v>
                </c:pt>
                <c:pt idx="2">
                  <c:v>МЭПЗ-21 1/9
Воронцов В.И.</c:v>
                </c:pt>
                <c:pt idx="3">
                  <c:v>ЗИО-21 1/9
Левченко Е.В.</c:v>
                </c:pt>
                <c:pt idx="4">
                  <c:v> ЗИО-21 1/11 Князева Е.В.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69-4D9C-B6AC-1FC42F935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2196608"/>
        <c:axId val="172198528"/>
        <c:axId val="0"/>
      </c:bar3DChart>
      <c:catAx>
        <c:axId val="1721966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2198528"/>
        <c:crosses val="autoZero"/>
        <c:auto val="1"/>
        <c:lblAlgn val="ctr"/>
        <c:lblOffset val="100"/>
        <c:noMultiLvlLbl val="0"/>
      </c:catAx>
      <c:valAx>
        <c:axId val="1721985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2196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09079583705456"/>
          <c:y val="0.41993682465650933"/>
          <c:w val="0.18537248071111731"/>
          <c:h val="0.43993379467491001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186176142698088E-3"/>
          <c:y val="0.14473245733873191"/>
          <c:w val="0.98364920104050624"/>
          <c:h val="0.68425484984723806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Балл при поступлении</c:v>
                </c:pt>
              </c:strCache>
            </c:strRef>
          </c:tx>
          <c:spPr>
            <a:solidFill>
              <a:srgbClr val="00B050"/>
            </a:solidFill>
            <a:ln w="57150"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6EE603A2-30AA-41A4-8F15-D23A680112F2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A18-4011-99B0-2F594FF87BF3}"/>
                </c:ext>
              </c:extLst>
            </c:dLbl>
            <c:dLbl>
              <c:idx val="1"/>
              <c:layout>
                <c:manualLayout>
                  <c:x val="7.4321813452248343E-3"/>
                  <c:y val="-5.0473186119873821E-3"/>
                </c:manualLayout>
              </c:layout>
              <c:tx>
                <c:rich>
                  <a:bodyPr/>
                  <a:lstStyle/>
                  <a:p>
                    <a:fld id="{B6F7CF5A-CEAC-42E3-B102-E3C966A87BB0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E7F-4C2C-BBA2-3A7C552E918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285FCCDF-E64D-4EAF-9975-F74243C323DC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A18-4011-99B0-2F594FF87BF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8198B55A-9E95-432C-8CF2-1B71892CD09D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A18-4011-99B0-2F594FF87BF3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68B219BB-9B18-43C4-A16A-5BA2ECA5DC0E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E7F-4C2C-BBA2-3A7C552E918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СИС-21 1/9</c:v>
                </c:pt>
                <c:pt idx="1">
                  <c:v>СИС-21 2/9д</c:v>
                </c:pt>
                <c:pt idx="2">
                  <c:v>МЭПЗ-21 1/9</c:v>
                </c:pt>
                <c:pt idx="3">
                  <c:v>ЗИО-21 1/9</c:v>
                </c:pt>
                <c:pt idx="4">
                  <c:v>ЗИО-21 1/11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4.4800000000000004</c:v>
                </c:pt>
                <c:pt idx="1">
                  <c:v>3.6030000000000002</c:v>
                </c:pt>
                <c:pt idx="2">
                  <c:v>3.8929999999999971</c:v>
                </c:pt>
                <c:pt idx="3">
                  <c:v>4.4000000000000004</c:v>
                </c:pt>
                <c:pt idx="4">
                  <c:v>4.2160000000000002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68-49D1-BFC8-35BA2D4922A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Результат 1 сем.</c:v>
                </c:pt>
              </c:strCache>
            </c:strRef>
          </c:tx>
          <c:spPr>
            <a:solidFill>
              <a:srgbClr val="FFFF00"/>
            </a:solidFill>
            <a:ln w="57150"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3AF09499-345D-4FD5-8591-02E8BD5A51E4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A18-4011-99B0-2F594FF87BF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8B8A7137-D1B3-45EB-80A7-F0E37208E76F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E7F-4C2C-BBA2-3A7C552E918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9DAA23C0-DA44-4DBA-84C6-E7A5F7929FE5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A18-4011-99B0-2F594FF87BF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1253D5B2-1160-41F2-9E73-32FAAC6F3D9A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A18-4011-99B0-2F594FF87BF3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6BA68EAC-767F-4314-9921-0F51EED9A621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E7F-4C2C-BBA2-3A7C552E918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СИС-21 1/9</c:v>
                </c:pt>
                <c:pt idx="1">
                  <c:v>СИС-21 2/9д</c:v>
                </c:pt>
                <c:pt idx="2">
                  <c:v>МЭПЗ-21 1/9</c:v>
                </c:pt>
                <c:pt idx="3">
                  <c:v>ЗИО-21 1/9</c:v>
                </c:pt>
                <c:pt idx="4">
                  <c:v>ЗИО-21 1/11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4.0999999999999996</c:v>
                </c:pt>
                <c:pt idx="1">
                  <c:v>3.8899999999999997</c:v>
                </c:pt>
                <c:pt idx="2">
                  <c:v>3.8959999999999977</c:v>
                </c:pt>
                <c:pt idx="3">
                  <c:v>4.2</c:v>
                </c:pt>
                <c:pt idx="4">
                  <c:v>4.26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68-49D1-BFC8-35BA2D4922A9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Результат 2сем.</c:v>
                </c:pt>
              </c:strCache>
            </c:strRef>
          </c:tx>
          <c:spPr>
            <a:solidFill>
              <a:srgbClr val="FF0000"/>
            </a:solidFill>
            <a:ln w="57150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СИС-21 1/9</c:v>
                </c:pt>
                <c:pt idx="1">
                  <c:v>СИС-21 2/9д</c:v>
                </c:pt>
                <c:pt idx="2">
                  <c:v>МЭПЗ-21 1/9</c:v>
                </c:pt>
                <c:pt idx="3">
                  <c:v>ЗИО-21 1/9</c:v>
                </c:pt>
                <c:pt idx="4">
                  <c:v>ЗИО-21 1/11</c:v>
                </c:pt>
              </c:strCache>
            </c:strRef>
          </c:cat>
          <c:val>
            <c:numRef>
              <c:f>Лист1!$B$4:$F$4</c:f>
              <c:numCache>
                <c:formatCode>General</c:formatCode>
                <c:ptCount val="5"/>
                <c:pt idx="0">
                  <c:v>4.0999999999999996</c:v>
                </c:pt>
                <c:pt idx="1">
                  <c:v>3.9899999999999998</c:v>
                </c:pt>
                <c:pt idx="2">
                  <c:v>4.048</c:v>
                </c:pt>
                <c:pt idx="3">
                  <c:v>4.3</c:v>
                </c:pt>
                <c:pt idx="4">
                  <c:v>4.49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C68-49D1-BFC8-35BA2D4922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6585472"/>
        <c:axId val="179734784"/>
        <c:axId val="0"/>
      </c:bar3DChart>
      <c:valAx>
        <c:axId val="1797347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86585472"/>
        <c:crosses val="autoZero"/>
        <c:crossBetween val="between"/>
      </c:valAx>
      <c:catAx>
        <c:axId val="186585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9734784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2.625409282033728E-2"/>
          <c:y val="1.7511854974263087E-2"/>
          <c:w val="0.89843930043861553"/>
          <c:h val="0.15763703026517387"/>
        </c:manualLayout>
      </c:layout>
      <c:overlay val="0"/>
      <c:txPr>
        <a:bodyPr/>
        <a:lstStyle/>
        <a:p>
          <a:pPr>
            <a:defRPr b="1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38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ПКС-20 1/9 </c:v>
                </c:pt>
                <c:pt idx="1">
                  <c:v>ЗИО-20 2/9</c:v>
                </c:pt>
                <c:pt idx="2">
                  <c:v>МЭПЗ-20 1/9
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F0-47F0-8AD4-58555ADC1A5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ПКС-20 1/9 </c:v>
                </c:pt>
                <c:pt idx="1">
                  <c:v>ЗИО-20 2/9</c:v>
                </c:pt>
                <c:pt idx="2">
                  <c:v>МЭПЗ-20 1/9
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</c:v>
                </c:pt>
                <c:pt idx="1">
                  <c:v>8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F0-47F0-8AD4-58555ADC1A5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6581331561872671E-2"/>
                  <c:y val="-6.4472928731015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F3-4AE2-92E5-ABDE9A5071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ПКС-20 1/9 </c:v>
                </c:pt>
                <c:pt idx="1">
                  <c:v>ЗИО-20 2/9</c:v>
                </c:pt>
                <c:pt idx="2">
                  <c:v>МЭПЗ-20 1/9
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</c:v>
                </c:pt>
                <c:pt idx="1">
                  <c:v>15</c:v>
                </c:pt>
                <c:pt idx="2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8F0-47F0-8AD4-58555ADC1A5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6581331561872671E-2"/>
                  <c:y val="-3.2236464365507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F3-4AE2-92E5-ABDE9A5071AB}"/>
                </c:ext>
              </c:extLst>
            </c:dLbl>
            <c:dLbl>
              <c:idx val="2"/>
              <c:layout>
                <c:manualLayout>
                  <c:x val="2.9846396811370808E-2"/>
                  <c:y val="-2.954975097380405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77-43C1-9017-C1A82BB04F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ПКС-20 1/9 </c:v>
                </c:pt>
                <c:pt idx="1">
                  <c:v>ЗИО-20 2/9</c:v>
                </c:pt>
                <c:pt idx="2">
                  <c:v>МЭПЗ-20 1/9
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8F0-47F0-8AD4-58555ADC1A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94820736"/>
        <c:axId val="194822528"/>
        <c:axId val="0"/>
      </c:bar3DChart>
      <c:catAx>
        <c:axId val="194820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194822528"/>
        <c:crosses val="autoZero"/>
        <c:auto val="1"/>
        <c:lblAlgn val="ctr"/>
        <c:lblOffset val="100"/>
        <c:noMultiLvlLbl val="0"/>
      </c:catAx>
      <c:valAx>
        <c:axId val="19482252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948207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fld id="{EC4117D7-2063-4FD1-8A75-29DEEE69988D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F50-4756-95DA-8A65AFD2BA8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5017CDEA-8A80-478F-93A5-43EB9F57AD81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95E-41C7-9975-167556C931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3"/>
                <c:pt idx="0">
                  <c:v>ПКС-20 1/9</c:v>
                </c:pt>
                <c:pt idx="1">
                  <c:v>ЗИО-20 1/9</c:v>
                </c:pt>
                <c:pt idx="2">
                  <c:v>МЭПЗ-20 1/9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1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00-44C0-80E6-9D34BDE4E4B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2.4587572511558177E-3"/>
                  <c:y val="1.1189463460821752E-2"/>
                </c:manualLayout>
              </c:layout>
              <c:tx>
                <c:rich>
                  <a:bodyPr/>
                  <a:lstStyle/>
                  <a:p>
                    <a:fld id="{DEFF51C7-3030-40DE-886B-37AA89CECBDE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50-4756-95DA-8A65AFD2BA8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3A483B43-54C8-41C9-8209-83C92E5EF00F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95E-41C7-9975-167556C931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3"/>
                <c:pt idx="0">
                  <c:v>ПКС-20 1/9</c:v>
                </c:pt>
                <c:pt idx="1">
                  <c:v>ЗИО-20 1/9</c:v>
                </c:pt>
                <c:pt idx="2">
                  <c:v>МЭПЗ-20 1/9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1">
                  <c:v>23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00-44C0-80E6-9D34BDE4E4B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1.4752543506935148E-2"/>
                  <c:y val="-1.8649105768036422E-2"/>
                </c:manualLayout>
              </c:layout>
              <c:tx>
                <c:rich>
                  <a:bodyPr/>
                  <a:lstStyle/>
                  <a:p>
                    <a:fld id="{AD11B4DF-8E7F-409A-8BCF-6852B4D2A164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F50-4756-95DA-8A65AFD2BA8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13EA0387-2464-4F0C-9F29-239B91C8893F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95E-41C7-9975-167556C931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3"/>
                <c:pt idx="0">
                  <c:v>ПКС-20 1/9</c:v>
                </c:pt>
                <c:pt idx="1">
                  <c:v>ЗИО-20 1/9</c:v>
                </c:pt>
                <c:pt idx="2">
                  <c:v>МЭПЗ-20 1/9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1">
                  <c:v>1</c:v>
                </c:pt>
                <c:pt idx="2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00-44C0-80E6-9D34BDE4E4B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1"/>
              <c:layout>
                <c:manualLayout>
                  <c:x val="1.2293786255779244E-2"/>
                  <c:y val="-3.7298211536073273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518EBA17-901A-4CB0-B483-975529D9C6A7}" type="VALUE">
                      <a:rPr lang="en-US" b="1"/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2.2436063115330626E-2"/>
                      <c:h val="7.077350323305009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95E-41C7-9975-167556C931BA}"/>
                </c:ext>
              </c:extLst>
            </c:dLbl>
            <c:dLbl>
              <c:idx val="2"/>
              <c:layout>
                <c:manualLayout>
                  <c:x val="1.2293786255779199E-2"/>
                  <c:y val="-1.4919284614429073E-2"/>
                </c:manualLayout>
              </c:layout>
              <c:tx>
                <c:rich>
                  <a:bodyPr/>
                  <a:lstStyle/>
                  <a:p>
                    <a:fld id="{6647C1E7-C9CF-448B-9D1E-6DAB8BC06D43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95E-41C7-9975-167556C931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3"/>
                <c:pt idx="0">
                  <c:v>ПКС-20 1/9</c:v>
                </c:pt>
                <c:pt idx="1">
                  <c:v>ЗИО-20 1/9</c:v>
                </c:pt>
                <c:pt idx="2">
                  <c:v>МЭПЗ-20 1/9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F00-44C0-80E6-9D34BDE4E4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3494784"/>
        <c:axId val="103496320"/>
        <c:axId val="0"/>
      </c:bar3DChart>
      <c:catAx>
        <c:axId val="103494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460000" vert="horz"/>
          <a:lstStyle/>
          <a:p>
            <a:pPr>
              <a:defRPr sz="14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3496320"/>
        <c:crosses val="autoZero"/>
        <c:auto val="1"/>
        <c:lblAlgn val="ctr"/>
        <c:lblOffset val="100"/>
        <c:noMultiLvlLbl val="0"/>
      </c:catAx>
      <c:valAx>
        <c:axId val="1034963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034947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450319493300966"/>
          <c:y val="3.1730766828379317E-2"/>
          <c:w val="0.41646263203364325"/>
          <c:h val="0.8531683182034899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0"/>
              <c:layout>
                <c:manualLayout>
                  <c:x val="2.8205133899683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46-4532-8F9F-513764B1F90E}"/>
                </c:ext>
              </c:extLst>
            </c:dLbl>
            <c:dLbl>
              <c:idx val="1"/>
              <c:layout>
                <c:manualLayout>
                  <c:x val="3.3333340063262627E-2"/>
                  <c:y val="1.4423075831081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46-4532-8F9F-513764B1F90E}"/>
                </c:ext>
              </c:extLst>
            </c:dLbl>
            <c:dLbl>
              <c:idx val="2"/>
              <c:layout>
                <c:manualLayout>
                  <c:x val="3.0769236981473276E-2"/>
                  <c:y val="2.644200023007316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46-4532-8F9F-513764B1F9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ПКС-20 1/9
Письменная О.Ю.</c:v>
                </c:pt>
                <c:pt idx="1">
                  <c:v>ЗИО- 21 1/9 
Гончарова А.И.</c:v>
                </c:pt>
                <c:pt idx="2">
                  <c:v>МЭПЗ-20 1/9 
Давыдюк М.В.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72</c:v>
                </c:pt>
                <c:pt idx="1">
                  <c:v>40</c:v>
                </c:pt>
                <c:pt idx="2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29-4982-8399-73C7BAF7A9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3.3333340063262724E-2"/>
                  <c:y val="-8.65384549864890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46-4532-8F9F-513764B1F90E}"/>
                </c:ext>
              </c:extLst>
            </c:dLbl>
            <c:dLbl>
              <c:idx val="1"/>
              <c:layout>
                <c:manualLayout>
                  <c:x val="3.3333340063262724E-2"/>
                  <c:y val="5.7692303324325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46-4532-8F9F-513764B1F90E}"/>
                </c:ext>
              </c:extLst>
            </c:dLbl>
            <c:dLbl>
              <c:idx val="2"/>
              <c:layout>
                <c:manualLayout>
                  <c:x val="3.8461546226841559E-2"/>
                  <c:y val="-2.88461516621632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46-4532-8F9F-513764B1F9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ПКС-20 1/9
Письменная О.Ю.</c:v>
                </c:pt>
                <c:pt idx="1">
                  <c:v>ЗИО- 21 1/9 
Гончарова А.И.</c:v>
                </c:pt>
                <c:pt idx="2">
                  <c:v>МЭПЗ-20 1/9 
Давыдюк М.В.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29-4982-8399-73C7BAF7A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499008"/>
        <c:axId val="117500544"/>
        <c:axId val="0"/>
      </c:bar3DChart>
      <c:catAx>
        <c:axId val="1174990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500544"/>
        <c:crosses val="autoZero"/>
        <c:auto val="1"/>
        <c:lblAlgn val="ctr"/>
        <c:lblOffset val="100"/>
        <c:noMultiLvlLbl val="0"/>
      </c:catAx>
      <c:valAx>
        <c:axId val="1175005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7499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6-29T15:56:37.302" idx="1">
    <p:pos x="3120" y="1101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1708E-4BAE-496F-A57C-F68FCAEB0E5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DEC9D-BF63-4578-809B-61EB58F31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1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>
              <a:solidFill>
                <a:srgbClr val="000000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5362" name="Shape 112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07944" y="685617"/>
            <a:ext cx="5442113" cy="3429552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8931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C6EA-28A3-42C3-9894-038925D21C7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8B9D-AEB9-4402-9E88-D591C9DD8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65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C6EA-28A3-42C3-9894-038925D21C7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8B9D-AEB9-4402-9E88-D591C9DD8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17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C6EA-28A3-42C3-9894-038925D21C7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8B9D-AEB9-4402-9E88-D591C9DD8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77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C6EA-28A3-42C3-9894-038925D21C7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8B9D-AEB9-4402-9E88-D591C9DD8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52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C6EA-28A3-42C3-9894-038925D21C7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8B9D-AEB9-4402-9E88-D591C9DD8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05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C6EA-28A3-42C3-9894-038925D21C7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8B9D-AEB9-4402-9E88-D591C9DD8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56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C6EA-28A3-42C3-9894-038925D21C7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8B9D-AEB9-4402-9E88-D591C9DD8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13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C6EA-28A3-42C3-9894-038925D21C7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8B9D-AEB9-4402-9E88-D591C9DD8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628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C6EA-28A3-42C3-9894-038925D21C7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8B9D-AEB9-4402-9E88-D591C9DD8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10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C6EA-28A3-42C3-9894-038925D21C7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8B9D-AEB9-4402-9E88-D591C9DD8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16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C6EA-28A3-42C3-9894-038925D21C7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8B9D-AEB9-4402-9E88-D591C9DD8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952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CC6EA-28A3-42C3-9894-038925D21C7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18B9D-AEB9-4402-9E88-D591C9DD8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11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6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71736" y="571482"/>
            <a:ext cx="6286544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Результаты учебной деятельности  групп отделения</a:t>
            </a:r>
            <a:b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200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электро-техническое</a:t>
            </a:r>
            <a:endParaRPr lang="ru-RU" sz="3200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2021-2022 учебный год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</a:br>
            <a:endParaRPr lang="ru-RU" sz="3600" dirty="0">
              <a:latin typeface="+mn-lt"/>
              <a:cs typeface="+mn-cs"/>
            </a:endParaRPr>
          </a:p>
        </p:txBody>
      </p:sp>
      <p:sp>
        <p:nvSpPr>
          <p:cNvPr id="19462" name="Прямоугольник 7"/>
          <p:cNvSpPr>
            <a:spLocks noChangeArrowheads="1"/>
          </p:cNvSpPr>
          <p:nvPr/>
        </p:nvSpPr>
        <p:spPr bwMode="auto">
          <a:xfrm>
            <a:off x="3014664" y="5510216"/>
            <a:ext cx="55674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Зав. отделением  Ерохина А.В.</a:t>
            </a:r>
          </a:p>
        </p:txBody>
      </p:sp>
      <p:pic>
        <p:nvPicPr>
          <p:cNvPr id="9" name="Shape 116" descr="C:\Documents and Settings\Admin\Мои документы\герб Керчьполитех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51521" y="24474"/>
            <a:ext cx="2215938" cy="228599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94718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70D4D39-DF55-465D-974E-D45D2FA2ABE0}"/>
              </a:ext>
            </a:extLst>
          </p:cNvPr>
          <p:cNvSpPr/>
          <p:nvPr/>
        </p:nvSpPr>
        <p:spPr>
          <a:xfrm>
            <a:off x="685801" y="321271"/>
            <a:ext cx="27241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КУРСА ЗА 1 СЕМЕСТР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D413485-6B0C-4C19-9184-9D0D0F0D489F}"/>
              </a:ext>
            </a:extLst>
          </p:cNvPr>
          <p:cNvSpPr/>
          <p:nvPr/>
        </p:nvSpPr>
        <p:spPr>
          <a:xfrm>
            <a:off x="5016817" y="321271"/>
            <a:ext cx="3755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КУРСА ЗА 2 СЕМЕСТР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graphicFrame>
        <p:nvGraphicFramePr>
          <p:cNvPr id="2" name="Диаграмма 1"/>
          <p:cNvGraphicFramePr/>
          <p:nvPr/>
        </p:nvGraphicFramePr>
        <p:xfrm>
          <a:off x="280363" y="1521599"/>
          <a:ext cx="3535023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492869" y="1412642"/>
          <a:ext cx="4059115" cy="3734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3577" y="5619750"/>
            <a:ext cx="794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МЭПЗ-18 1/9 – Рахматулина Е.В.</a:t>
            </a:r>
          </a:p>
        </p:txBody>
      </p:sp>
    </p:spTree>
    <p:extLst>
      <p:ext uri="{BB962C8B-B14F-4D97-AF65-F5344CB8AC3E}">
        <p14:creationId xmlns:p14="http://schemas.microsoft.com/office/powerpoint/2010/main" val="1893784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ACD9F79-99A0-4B8E-B480-90ED94DBC3BD}"/>
              </a:ext>
            </a:extLst>
          </p:cNvPr>
          <p:cNvSpPr/>
          <p:nvPr/>
        </p:nvSpPr>
        <p:spPr>
          <a:xfrm>
            <a:off x="958441" y="273893"/>
            <a:ext cx="727745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ГРУППАМ 4 КУРСА ЗА 1 и 2 СЕМЕСТРЫ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2021-2022 уч. года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/>
        </p:nvGraphicFramePr>
        <p:xfrm>
          <a:off x="1" y="1748030"/>
          <a:ext cx="4571999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4012034" y="1667055"/>
          <a:ext cx="4801285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71112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44DE690-70FF-4BF2-979C-BAD73537684E}"/>
              </a:ext>
            </a:extLst>
          </p:cNvPr>
          <p:cNvSpPr/>
          <p:nvPr/>
        </p:nvSpPr>
        <p:spPr>
          <a:xfrm>
            <a:off x="1333500" y="175712"/>
            <a:ext cx="64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АБСОЛЮТНАЯ И КАЧЕСТВЕННАЯ УСПЕВАЕМОСТЬ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отделению в 1 и 2 семестрах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2021-2022 уч. года 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524000" y="1880809"/>
          <a:ext cx="6096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7000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6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2"/>
          <p:cNvSpPr>
            <a:spLocks/>
          </p:cNvSpPr>
          <p:nvPr/>
        </p:nvSpPr>
        <p:spPr bwMode="auto">
          <a:xfrm>
            <a:off x="250825" y="11113"/>
            <a:ext cx="8713788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Назначена стипендия во 2 семестре</a:t>
            </a:r>
            <a:endParaRPr lang="ru-RU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63130" y="1263651"/>
          <a:ext cx="8145844" cy="516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525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6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Цель WorldSkills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2"/>
          <p:cNvSpPr>
            <a:spLocks/>
          </p:cNvSpPr>
          <p:nvPr/>
        </p:nvSpPr>
        <p:spPr bwMode="auto">
          <a:xfrm>
            <a:off x="250825" y="260350"/>
            <a:ext cx="8713788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Кол-во студентов, получающих стипендию</a:t>
            </a:r>
          </a:p>
          <a:p>
            <a:pPr algn="ctr" eaLnBrk="0" hangingPunct="0"/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в сравнении с 1 семестром</a:t>
            </a:r>
            <a:endParaRPr lang="ru-RU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50825" y="1512888"/>
          <a:ext cx="8365180" cy="528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5431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Svetik\Desktop\02-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1017569" y="2272763"/>
            <a:ext cx="6813858" cy="1913916"/>
          </a:xfrm>
          <a:effectLst>
            <a:glow rad="228600">
              <a:schemeClr val="accent1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18275" bIns="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  <a:defRPr/>
            </a:pPr>
            <a:r>
              <a:rPr lang="ru-RU" sz="6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Calibri"/>
                <a:sym typeface="Calibri"/>
              </a:rPr>
              <a:t>   </a:t>
            </a:r>
            <a:r>
              <a:rPr lang="ru-RU" sz="6000" b="1" i="1" dirty="0">
                <a:ln w="11430"/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Calibri"/>
                <a:sym typeface="Calibri"/>
              </a:rPr>
              <a:t>СПАСИБО ЗА ВНИМАНИЕ</a:t>
            </a:r>
            <a:endParaRPr lang="ru-RU" sz="6600" b="1" i="1" dirty="0">
              <a:ln w="11430"/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pic>
        <p:nvPicPr>
          <p:cNvPr id="116" name="Shape 116" descr="C:\Documents and Settings\Admin\Мои документы\герб Керчьполитех.pn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51521" y="24474"/>
            <a:ext cx="2215938" cy="257479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17" name="Shape 117"/>
          <p:cNvSpPr txBox="1"/>
          <p:nvPr/>
        </p:nvSpPr>
        <p:spPr>
          <a:xfrm>
            <a:off x="467545" y="2924944"/>
            <a:ext cx="8358246" cy="259228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lIns="91425" tIns="45700" rIns="91425" bIns="457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  <a:defRPr/>
            </a:pP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90797718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455126" y="6019313"/>
            <a:ext cx="3967048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Всего: 309 студентов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760844" y="450762"/>
          <a:ext cx="7751100" cy="5179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8280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70D4D39-DF55-465D-974E-D45D2FA2ABE0}"/>
              </a:ext>
            </a:extLst>
          </p:cNvPr>
          <p:cNvSpPr/>
          <p:nvPr/>
        </p:nvSpPr>
        <p:spPr>
          <a:xfrm>
            <a:off x="685801" y="321271"/>
            <a:ext cx="27241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КУРСА ЗА 1 СЕМЕСТР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D413485-6B0C-4C19-9184-9D0D0F0D489F}"/>
              </a:ext>
            </a:extLst>
          </p:cNvPr>
          <p:cNvSpPr/>
          <p:nvPr/>
        </p:nvSpPr>
        <p:spPr>
          <a:xfrm>
            <a:off x="5016817" y="321271"/>
            <a:ext cx="3755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КУРСА ЗА 2 СЕМЕСТР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graphicFrame>
        <p:nvGraphicFramePr>
          <p:cNvPr id="2" name="Диаграмма 1"/>
          <p:cNvGraphicFramePr/>
          <p:nvPr/>
        </p:nvGraphicFramePr>
        <p:xfrm>
          <a:off x="280363" y="1521599"/>
          <a:ext cx="3535023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492869" y="1412642"/>
          <a:ext cx="4059115" cy="3734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4859" y="5336401"/>
            <a:ext cx="7948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СИС-21 1/9       - Семенов Е.А. 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СИС-21 2/9д     - Кадырова М.Р.    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МЭПЗ-21 1/9    - Воронцов В.И.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ЗИО-21 1/9       - Левченко И.Н.     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ЗИО-21 1/11     -  Князева Е.В. </a:t>
            </a:r>
          </a:p>
        </p:txBody>
      </p:sp>
    </p:spTree>
    <p:extLst>
      <p:ext uri="{BB962C8B-B14F-4D97-AF65-F5344CB8AC3E}">
        <p14:creationId xmlns:p14="http://schemas.microsoft.com/office/powerpoint/2010/main" val="2926131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ACD9F79-99A0-4B8E-B480-90ED94DBC3BD}"/>
              </a:ext>
            </a:extLst>
          </p:cNvPr>
          <p:cNvSpPr/>
          <p:nvPr/>
        </p:nvSpPr>
        <p:spPr>
          <a:xfrm>
            <a:off x="958441" y="273893"/>
            <a:ext cx="727745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ГРУППАМ 1 КУРСА ЗА 1 и 2 СЕМЕСТРЫ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2021-2022 уч. года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/>
        </p:nvGraphicFramePr>
        <p:xfrm>
          <a:off x="1" y="1667055"/>
          <a:ext cx="4571999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4012034" y="1667055"/>
          <a:ext cx="4801285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38633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Средний балл успеваемости групп 1 курса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628651" y="1825625"/>
          <a:ext cx="7886700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9233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70D4D39-DF55-465D-974E-D45D2FA2ABE0}"/>
              </a:ext>
            </a:extLst>
          </p:cNvPr>
          <p:cNvSpPr/>
          <p:nvPr/>
        </p:nvSpPr>
        <p:spPr>
          <a:xfrm>
            <a:off x="685801" y="321271"/>
            <a:ext cx="27241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КУРСА ЗА 1 СЕМЕСТР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D413485-6B0C-4C19-9184-9D0D0F0D489F}"/>
              </a:ext>
            </a:extLst>
          </p:cNvPr>
          <p:cNvSpPr/>
          <p:nvPr/>
        </p:nvSpPr>
        <p:spPr>
          <a:xfrm>
            <a:off x="5016817" y="321271"/>
            <a:ext cx="3755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КУРСА ЗА 2 СЕМЕСТР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graphicFrame>
        <p:nvGraphicFramePr>
          <p:cNvPr id="2" name="Диаграмма 1"/>
          <p:cNvGraphicFramePr/>
          <p:nvPr/>
        </p:nvGraphicFramePr>
        <p:xfrm>
          <a:off x="280363" y="1521599"/>
          <a:ext cx="3535023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095749" y="1603239"/>
          <a:ext cx="4767887" cy="3404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ABEAE89-18C4-4A5A-AE94-B4FEE7D8B8C8}"/>
              </a:ext>
            </a:extLst>
          </p:cNvPr>
          <p:cNvSpPr txBox="1"/>
          <p:nvPr/>
        </p:nvSpPr>
        <p:spPr>
          <a:xfrm>
            <a:off x="518745" y="5224009"/>
            <a:ext cx="794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ПКС-20 1/9       - Письменная О.Ю.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ЗИО-20 1/9       - Гончарова А.И.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МЭПЗ-20 1/9    -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Давыдюк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М.В.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682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ACD9F79-99A0-4B8E-B480-90ED94DBC3BD}"/>
              </a:ext>
            </a:extLst>
          </p:cNvPr>
          <p:cNvSpPr/>
          <p:nvPr/>
        </p:nvSpPr>
        <p:spPr>
          <a:xfrm>
            <a:off x="958441" y="273893"/>
            <a:ext cx="727745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ГРУППАМ 2 КУРСА ЗА 1 и 2 СЕМЕСТРЫ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2021-2022 уч. года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/>
        </p:nvGraphicFramePr>
        <p:xfrm>
          <a:off x="1" y="1748030"/>
          <a:ext cx="4571999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4012034" y="1667055"/>
          <a:ext cx="4801285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82584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70D4D39-DF55-465D-974E-D45D2FA2ABE0}"/>
              </a:ext>
            </a:extLst>
          </p:cNvPr>
          <p:cNvSpPr/>
          <p:nvPr/>
        </p:nvSpPr>
        <p:spPr>
          <a:xfrm>
            <a:off x="685801" y="321271"/>
            <a:ext cx="27241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КУРСА ЗА 1 СЕМЕСТР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D413485-6B0C-4C19-9184-9D0D0F0D489F}"/>
              </a:ext>
            </a:extLst>
          </p:cNvPr>
          <p:cNvSpPr/>
          <p:nvPr/>
        </p:nvSpPr>
        <p:spPr>
          <a:xfrm>
            <a:off x="5016817" y="321271"/>
            <a:ext cx="3755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3КУРСА ЗА 2 СЕМЕСТР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graphicFrame>
        <p:nvGraphicFramePr>
          <p:cNvPr id="2" name="Диаграмма 1"/>
          <p:cNvGraphicFramePr/>
          <p:nvPr/>
        </p:nvGraphicFramePr>
        <p:xfrm>
          <a:off x="280363" y="1521599"/>
          <a:ext cx="3535023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492869" y="1412642"/>
          <a:ext cx="4059115" cy="3734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0363" y="5638707"/>
            <a:ext cx="8043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ПКС-19 1/9        –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Лебидко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Н.В.     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МЭПЗ-19 1/9     - Гапоненко С.Н.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ПКС-19 1/11      - Левочкина Н.В.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ЗИО-19 1/9        -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Верлоцкая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Е.А.</a:t>
            </a:r>
          </a:p>
        </p:txBody>
      </p:sp>
    </p:spTree>
    <p:extLst>
      <p:ext uri="{BB962C8B-B14F-4D97-AF65-F5344CB8AC3E}">
        <p14:creationId xmlns:p14="http://schemas.microsoft.com/office/powerpoint/2010/main" val="3227676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ACD9F79-99A0-4B8E-B480-90ED94DBC3BD}"/>
              </a:ext>
            </a:extLst>
          </p:cNvPr>
          <p:cNvSpPr/>
          <p:nvPr/>
        </p:nvSpPr>
        <p:spPr>
          <a:xfrm>
            <a:off x="958441" y="273893"/>
            <a:ext cx="727745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ГРУППАМ 3 КУРСА ЗА 1 и 2 СЕМЕСТРЫ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2021-2022 уч. года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/>
        </p:nvGraphicFramePr>
        <p:xfrm>
          <a:off x="1" y="1748030"/>
          <a:ext cx="4571999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4012034" y="1667055"/>
          <a:ext cx="4801285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488495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</Words>
  <Application>Microsoft Office PowerPoint</Application>
  <PresentationFormat>Экран (4:3)</PresentationFormat>
  <Paragraphs>147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Цель WorldSkills RUSSIA:</vt:lpstr>
      <vt:lpstr>Презентация PowerPoint</vt:lpstr>
      <vt:lpstr>Презентация PowerPoint</vt:lpstr>
      <vt:lpstr>Презентация PowerPoint</vt:lpstr>
      <vt:lpstr>Средний балл успеваемости групп 1 курса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WorldSkills RUSSIA:</vt:lpstr>
      <vt:lpstr>Цель WorldSkills RUSSIA:</vt:lpstr>
      <vt:lpstr>  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 WorldSkills RUSSIA:</dc:title>
  <dc:creator>Svetik</dc:creator>
  <cp:lastModifiedBy>Svetik</cp:lastModifiedBy>
  <cp:revision>1</cp:revision>
  <dcterms:created xsi:type="dcterms:W3CDTF">2023-03-15T18:35:43Z</dcterms:created>
  <dcterms:modified xsi:type="dcterms:W3CDTF">2023-03-15T18:36:36Z</dcterms:modified>
</cp:coreProperties>
</file>