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6" autoAdjust="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Численность студентов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331845515982857"/>
          <c:y val="0.16837167665131225"/>
          <c:w val="0.87604258510283728"/>
          <c:h val="0.782821566834454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студентов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</c:v>
                </c:pt>
                <c:pt idx="1">
                  <c:v>22</c:v>
                </c:pt>
                <c:pt idx="2">
                  <c:v>21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05-4F53-BA67-9C82D1826C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cylinder"/>
        <c:axId val="66299392"/>
        <c:axId val="66300928"/>
        <c:axId val="0"/>
      </c:bar3DChart>
      <c:catAx>
        <c:axId val="662993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300928"/>
        <c:crosses val="autoZero"/>
        <c:auto val="1"/>
        <c:lblAlgn val="ctr"/>
        <c:lblOffset val="100"/>
        <c:noMultiLvlLbl val="0"/>
      </c:catAx>
      <c:valAx>
        <c:axId val="66300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299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69-48EA-A59D-31D1D9413B0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69-48EA-A59D-31D1D9413B0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69-48EA-A59D-31D1D9413B0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cylinder"/>
        <c:axId val="71736320"/>
        <c:axId val="71742208"/>
        <c:axId val="0"/>
      </c:bar3DChart>
      <c:catAx>
        <c:axId val="7173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1742208"/>
        <c:crosses val="autoZero"/>
        <c:auto val="1"/>
        <c:lblAlgn val="ctr"/>
        <c:lblOffset val="100"/>
        <c:noMultiLvlLbl val="0"/>
      </c:catAx>
      <c:valAx>
        <c:axId val="71742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1736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39672645086031E-2"/>
          <c:y val="4.4861391929187248E-2"/>
          <c:w val="0.81369094488188987"/>
          <c:h val="0.9188661065059524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28D7-46B1-96A1-90D0F2424BC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D7-46B1-96A1-90D0F2424BC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D7-46B1-96A1-90D0F2424BC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8D7-46B1-96A1-90D0F2424B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cylinder"/>
        <c:axId val="72892800"/>
        <c:axId val="72894336"/>
        <c:axId val="0"/>
      </c:bar3DChart>
      <c:catAx>
        <c:axId val="72892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2894336"/>
        <c:crosses val="autoZero"/>
        <c:auto val="1"/>
        <c:lblAlgn val="ctr"/>
        <c:lblOffset val="100"/>
        <c:noMultiLvlLbl val="0"/>
      </c:catAx>
      <c:valAx>
        <c:axId val="72894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289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2020</a:t>
            </a:r>
          </a:p>
        </c:rich>
      </c:tx>
      <c:layout>
        <c:manualLayout>
          <c:xMode val="edge"/>
          <c:yMode val="edge"/>
          <c:x val="0.22100057665550385"/>
          <c:y val="4.39736573554991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explosion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FEC9-47C7-851F-8A139E68D7FC}"/>
              </c:ext>
            </c:extLst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</c:v>
                </c:pt>
                <c:pt idx="1">
                  <c:v>33</c:v>
                </c:pt>
                <c:pt idx="2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C9-47C7-851F-8A139E68D7F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FEC9-47C7-851F-8A139E68D7F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FEC9-47C7-851F-8A139E68D7F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2018</a:t>
            </a:r>
          </a:p>
        </c:rich>
      </c:tx>
      <c:layout>
        <c:manualLayout>
          <c:xMode val="edge"/>
          <c:yMode val="edge"/>
          <c:x val="0.27365940821390217"/>
          <c:y val="2.38336881487642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</c:v>
                </c:pt>
                <c:pt idx="1">
                  <c:v>36</c:v>
                </c:pt>
                <c:pt idx="2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89-4B9A-97BB-C654DE875BD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8889-4B9A-97BB-C654DE875BD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8889-4B9A-97BB-C654DE875BD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2019</a:t>
            </a:r>
          </a:p>
        </c:rich>
      </c:tx>
      <c:layout>
        <c:manualLayout>
          <c:xMode val="edge"/>
          <c:yMode val="edge"/>
          <c:x val="0.2457619315304336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</c:v>
                </c:pt>
                <c:pt idx="1">
                  <c:v>33</c:v>
                </c:pt>
                <c:pt idx="2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1A-4938-B398-15D6284C6A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DD1A-4938-B398-15D6284C6A5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DD1A-4938-B398-15D6284C6A5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3F4-4141-98D4-C976998B441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3F4-4141-98D4-C976998B4418}"/>
              </c:ext>
            </c:extLst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3F4-4141-98D4-C976998B441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</c:v>
                </c:pt>
                <c:pt idx="1">
                  <c:v>40</c:v>
                </c:pt>
                <c:pt idx="2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FA-438E-9165-641438C101F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3F4-4141-98D4-C976998B441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3F4-4141-98D4-C976998B4418}"/>
              </c:ext>
            </c:extLst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63F4-4141-98D4-C976998B441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D9FA-438E-9165-641438C101F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63F4-4141-98D4-C976998B441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63F4-4141-98D4-C976998B4418}"/>
              </c:ext>
            </c:extLst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63F4-4141-98D4-C976998B441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D9FA-438E-9165-641438C101F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0.23615</cdr:x>
      <cdr:y>0.80464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98426" y="3798184"/>
          <a:ext cx="517032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0.17021</cdr:x>
      <cdr:y>0.91684</cdr:y>
    </cdr:from>
    <cdr:to>
      <cdr:x>0.3053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52128" y="4291288"/>
          <a:ext cx="914390" cy="3892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rPr>
            <a:t>2016-2017,           2017-2018 ,             2018-2019,              2019-2020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0.88703</cdr:x>
      <cdr:y>0.43636</cdr:y>
    </cdr:from>
    <cdr:to>
      <cdr:x>0.99814</cdr:x>
      <cdr:y>0.5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99884" y="1974949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/>
            <a:t>2018</a:t>
          </a:r>
        </a:p>
      </cdr:txBody>
    </cdr:sp>
  </cdr:relSizeAnchor>
  <cdr:relSizeAnchor xmlns:cdr="http://schemas.openxmlformats.org/drawingml/2006/chartDrawing">
    <cdr:from>
      <cdr:x>0.88889</cdr:x>
      <cdr:y>0.62681</cdr:y>
    </cdr:from>
    <cdr:to>
      <cdr:x>1</cdr:x>
      <cdr:y>0.82884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427168" y="28369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0.88458</cdr:x>
      <cdr:y>0.57908</cdr:y>
    </cdr:from>
    <cdr:to>
      <cdr:x>0.9957</cdr:x>
      <cdr:y>0.64272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279777" y="2620888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/>
            <a:t>2019</a:t>
          </a:r>
        </a:p>
      </cdr:txBody>
    </cdr:sp>
  </cdr:relSizeAnchor>
  <cdr:relSizeAnchor xmlns:cdr="http://schemas.openxmlformats.org/drawingml/2006/chartDrawing">
    <cdr:from>
      <cdr:x>0.88889</cdr:x>
      <cdr:y>0.72227</cdr:y>
    </cdr:from>
    <cdr:to>
      <cdr:x>1</cdr:x>
      <cdr:y>0.9243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315200" y="326896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/>
            <a:t>2020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237-C464-4003-8F7F-F8DEFB5C73FF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00A-EF47-4127-9C8D-801580742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237-C464-4003-8F7F-F8DEFB5C73FF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00A-EF47-4127-9C8D-801580742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237-C464-4003-8F7F-F8DEFB5C73FF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00A-EF47-4127-9C8D-801580742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237-C464-4003-8F7F-F8DEFB5C73FF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00A-EF47-4127-9C8D-801580742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237-C464-4003-8F7F-F8DEFB5C73FF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00A-EF47-4127-9C8D-801580742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237-C464-4003-8F7F-F8DEFB5C73FF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00A-EF47-4127-9C8D-801580742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237-C464-4003-8F7F-F8DEFB5C73FF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00A-EF47-4127-9C8D-801580742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237-C464-4003-8F7F-F8DEFB5C73FF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00A-EF47-4127-9C8D-801580742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237-C464-4003-8F7F-F8DEFB5C73FF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00A-EF47-4127-9C8D-801580742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237-C464-4003-8F7F-F8DEFB5C73FF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00A-EF47-4127-9C8D-801580742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237-C464-4003-8F7F-F8DEFB5C73FF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800A-EF47-4127-9C8D-801580742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89237-C464-4003-8F7F-F8DEFB5C73FF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6800A-EF47-4127-9C8D-801580742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72400" cy="1080120"/>
          </a:xfrm>
        </p:spPr>
        <p:txBody>
          <a:bodyPr/>
          <a:lstStyle/>
          <a:p>
            <a:r>
              <a:rPr lang="ru-RU" sz="6000" b="1" dirty="0">
                <a:solidFill>
                  <a:schemeClr val="accent6">
                    <a:lumMod val="75000"/>
                  </a:schemeClr>
                </a:solidFill>
              </a:rPr>
              <a:t>Группа МЭПЗ-16 1/9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14577924"/>
              </p:ext>
            </p:extLst>
          </p:nvPr>
        </p:nvGraphicFramePr>
        <p:xfrm>
          <a:off x="1187624" y="1916832"/>
          <a:ext cx="676875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892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ЧИСЛЕННОСТЬ СТУДЕНТОВ ВЫПУСКА ПОСЛЕДНИХ ЛЕТ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8398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КАЧЕСТВО ГИА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0575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Качественная успеваемость последних лет выпуска</a:t>
            </a: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5245855"/>
              </p:ext>
            </p:extLst>
          </p:nvPr>
        </p:nvGraphicFramePr>
        <p:xfrm>
          <a:off x="5786446" y="1844824"/>
          <a:ext cx="3024336" cy="3176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7719962"/>
              </p:ext>
            </p:extLst>
          </p:nvPr>
        </p:nvGraphicFramePr>
        <p:xfrm>
          <a:off x="0" y="1988840"/>
          <a:ext cx="3024336" cy="3032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241672"/>
              </p:ext>
            </p:extLst>
          </p:nvPr>
        </p:nvGraphicFramePr>
        <p:xfrm>
          <a:off x="2555776" y="1988841"/>
          <a:ext cx="3518702" cy="2976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Группа </a:t>
            </a:r>
            <a:r>
              <a:rPr lang="ru-RU" b="1">
                <a:solidFill>
                  <a:schemeClr val="accent6">
                    <a:lumMod val="75000"/>
                  </a:schemeClr>
                </a:solidFill>
              </a:rPr>
              <a:t>ЗИО-17 1/9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3049291"/>
              </p:ext>
            </p:extLst>
          </p:nvPr>
        </p:nvGraphicFramePr>
        <p:xfrm>
          <a:off x="1853952" y="2132856"/>
          <a:ext cx="5436096" cy="3879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34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Группа МЭПЗ-16 1/9</vt:lpstr>
      <vt:lpstr>ЧИСЛЕННОСТЬ СТУДЕНТОВ ВЫПУСКА ПОСЛЕДНИХ ЛЕТ</vt:lpstr>
      <vt:lpstr>КАЧЕСТВО ГИА</vt:lpstr>
      <vt:lpstr>Качественная успеваемость последних лет выпуска</vt:lpstr>
      <vt:lpstr>Группа ЗИО-17 1/9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Группа МЭПЗ-13</dc:title>
  <dc:creator>Гапон</dc:creator>
  <cp:lastModifiedBy>User</cp:lastModifiedBy>
  <cp:revision>39</cp:revision>
  <dcterms:created xsi:type="dcterms:W3CDTF">2017-07-03T01:37:43Z</dcterms:created>
  <dcterms:modified xsi:type="dcterms:W3CDTF">2022-04-13T08:13:03Z</dcterms:modified>
</cp:coreProperties>
</file>