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59" r:id="rId6"/>
    <p:sldId id="258" r:id="rId7"/>
    <p:sldId id="264" r:id="rId8"/>
    <p:sldId id="265" r:id="rId9"/>
    <p:sldId id="260" r:id="rId10"/>
    <p:sldId id="267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 качества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p3d contourW="9525">
              <a:contourClr>
                <a:schemeClr val="lt1">
                  <a:alpha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1.4496106216508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76-4006-BAE9-26A5E3178608}"/>
                </c:ext>
              </c:extLst>
            </c:dLbl>
            <c:dLbl>
              <c:idx val="1"/>
              <c:layout>
                <c:manualLayout>
                  <c:x val="1.0802469135802356E-2"/>
                  <c:y val="2.416017702751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76-4006-BAE9-26A5E3178608}"/>
                </c:ext>
              </c:extLst>
            </c:dLbl>
            <c:dLbl>
              <c:idx val="2"/>
              <c:layout>
                <c:manualLayout>
                  <c:x val="1.8518518518518517E-2"/>
                  <c:y val="2.416017702751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76-4006-BAE9-26A5E3178608}"/>
                </c:ext>
              </c:extLst>
            </c:dLbl>
            <c:dLbl>
              <c:idx val="3"/>
              <c:layout>
                <c:manualLayout>
                  <c:x val="2.6234567901234681E-2"/>
                  <c:y val="-2.41601770275146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76-4006-BAE9-26A5E31786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МТОР-22 1/9 Абрамова Н.Г.</c:v>
                </c:pt>
                <c:pt idx="1">
                  <c:v>ПОСО-22 3/9Д Харченко Н.А.</c:v>
                </c:pt>
                <c:pt idx="2">
                  <c:v>ПК-22 2/9Д Руденко М.Е.</c:v>
                </c:pt>
                <c:pt idx="3">
                  <c:v>СИС-22 1/9 Лёвочкина Н.В.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3.9</c:v>
                </c:pt>
                <c:pt idx="1">
                  <c:v>3.9</c:v>
                </c:pt>
                <c:pt idx="2">
                  <c:v>3.7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BF-48F9-87FC-A41A885A97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аттестата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p3d contourW="9525">
              <a:contourClr>
                <a:schemeClr val="lt1">
                  <a:alpha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8518518518518517E-2"/>
                  <c:y val="9.66407081100577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76-4006-BAE9-26A5E3178608}"/>
                </c:ext>
              </c:extLst>
            </c:dLbl>
            <c:dLbl>
              <c:idx val="1"/>
              <c:layout>
                <c:manualLayout>
                  <c:x val="1.5432098765432098E-2"/>
                  <c:y val="-2.416017702751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76-4006-BAE9-26A5E3178608}"/>
                </c:ext>
              </c:extLst>
            </c:dLbl>
            <c:dLbl>
              <c:idx val="2"/>
              <c:layout>
                <c:manualLayout>
                  <c:x val="1.3888888888888888E-2"/>
                  <c:y val="2.416017702751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76-4006-BAE9-26A5E3178608}"/>
                </c:ext>
              </c:extLst>
            </c:dLbl>
            <c:dLbl>
              <c:idx val="3"/>
              <c:layout>
                <c:manualLayout>
                  <c:x val="3.0864197530863064E-3"/>
                  <c:y val="-1.6912123919260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76-4006-BAE9-26A5E31786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МТОР-22 1/9 Абрамова Н.Г.</c:v>
                </c:pt>
                <c:pt idx="1">
                  <c:v>ПОСО-22 3/9Д Харченко Н.А.</c:v>
                </c:pt>
                <c:pt idx="2">
                  <c:v>ПК-22 2/9Д Руденко М.Е.</c:v>
                </c:pt>
                <c:pt idx="3">
                  <c:v>СИС-22 1/9 Лёвочкина Н.В.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3.8</c:v>
                </c:pt>
                <c:pt idx="1">
                  <c:v>3.8</c:v>
                </c:pt>
                <c:pt idx="2">
                  <c:v>3.4</c:v>
                </c:pt>
                <c:pt idx="3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BF-48F9-87FC-A41A885A97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2648704"/>
        <c:axId val="42650240"/>
        <c:axId val="0"/>
      </c:bar3DChart>
      <c:catAx>
        <c:axId val="426487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50240"/>
        <c:crosses val="autoZero"/>
        <c:auto val="1"/>
        <c:lblAlgn val="ctr"/>
        <c:lblOffset val="100"/>
        <c:noMultiLvlLbl val="0"/>
      </c:catAx>
      <c:valAx>
        <c:axId val="4265024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48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 качества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МЭПЗ-19 1/9 Гапоненко С.Н.</c:v>
                </c:pt>
                <c:pt idx="1">
                  <c:v>ПКС-19 1/9 Лебидко Н.В.</c:v>
                </c:pt>
                <c:pt idx="2">
                  <c:v>МЭО-19 1/9 Ярошенко Н.Л.</c:v>
                </c:pt>
                <c:pt idx="3">
                  <c:v>ТМ-19 1/9 Григорьева Н.Ю.</c:v>
                </c:pt>
                <c:pt idx="4">
                  <c:v>АК-19 1/9 Прутковская С.И.</c:v>
                </c:pt>
                <c:pt idx="5">
                  <c:v>ТОП-19 1/9 Иванова Т.Ф.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3.6</c:v>
                </c:pt>
                <c:pt idx="1">
                  <c:v>4.0999999999999996</c:v>
                </c:pt>
                <c:pt idx="2">
                  <c:v>3.7</c:v>
                </c:pt>
                <c:pt idx="3">
                  <c:v>3.9</c:v>
                </c:pt>
                <c:pt idx="4">
                  <c:v>3.7</c:v>
                </c:pt>
                <c:pt idx="5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3E-4AB0-8D00-49ED723B88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ПА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6508-4E17-9252-6F51ABB010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МЭПЗ-19 1/9 Гапоненко С.Н.</c:v>
                </c:pt>
                <c:pt idx="1">
                  <c:v>ПКС-19 1/9 Лебидко Н.В.</c:v>
                </c:pt>
                <c:pt idx="2">
                  <c:v>МЭО-19 1/9 Ярошенко Н.Л.</c:v>
                </c:pt>
                <c:pt idx="3">
                  <c:v>ТМ-19 1/9 Григорьева Н.Ю.</c:v>
                </c:pt>
                <c:pt idx="4">
                  <c:v>АК-19 1/9 Прутковская С.И.</c:v>
                </c:pt>
                <c:pt idx="5">
                  <c:v>ТОП-19 1/9 Иванова Т.Ф.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3.4</c:v>
                </c:pt>
                <c:pt idx="1">
                  <c:v>4.3</c:v>
                </c:pt>
                <c:pt idx="2">
                  <c:v>3.8</c:v>
                </c:pt>
                <c:pt idx="3">
                  <c:v>4</c:v>
                </c:pt>
                <c:pt idx="4">
                  <c:v>3.8</c:v>
                </c:pt>
                <c:pt idx="5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3E-4AB0-8D00-49ED723B884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944192"/>
        <c:axId val="39945728"/>
      </c:barChart>
      <c:catAx>
        <c:axId val="399441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945728"/>
        <c:crosses val="autoZero"/>
        <c:auto val="1"/>
        <c:lblAlgn val="ctr"/>
        <c:lblOffset val="100"/>
        <c:noMultiLvlLbl val="0"/>
      </c:catAx>
      <c:valAx>
        <c:axId val="3994572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94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350065616797901"/>
          <c:y val="2.4160177027514447E-2"/>
          <c:w val="0.70855181296782344"/>
          <c:h val="0.84013039647040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 качества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2D7-4241-BB2C-C48BFC4A1F0E}"/>
                </c:ext>
              </c:extLst>
            </c:dLbl>
            <c:dLbl>
              <c:idx val="1"/>
              <c:layout>
                <c:manualLayout>
                  <c:x val="-6.668987557110917E-2"/>
                  <c:y val="-9.664070811005866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C0-4658-93FA-6CD6EAA6472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2D7-4241-BB2C-C48BFC4A1F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МЭПЗ-22 1/9 Красов М.С.</c:v>
                </c:pt>
                <c:pt idx="1">
                  <c:v>ТМ-22 1/9 Пшеничный А.А.</c:v>
                </c:pt>
                <c:pt idx="2">
                  <c:v>ПК-22 1/9 Калинина Т.А.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4.09</c:v>
                </c:pt>
                <c:pt idx="1">
                  <c:v>3.8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BF-48F9-87FC-A41A885A97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аттестата</c:v>
                </c:pt>
              </c:strCache>
            </c:strRef>
          </c:tx>
          <c:spPr>
            <a:solidFill>
              <a:srgbClr val="00B0F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МЭПЗ-22 1/9 Красов М.С.</c:v>
                </c:pt>
                <c:pt idx="1">
                  <c:v>ТМ-22 1/9 Пшеничный А.А.</c:v>
                </c:pt>
                <c:pt idx="2">
                  <c:v>ПК-22 1/9 Калинина Т.А.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4.09</c:v>
                </c:pt>
                <c:pt idx="1">
                  <c:v>3.8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BF-48F9-87FC-A41A885A976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992256"/>
        <c:axId val="6993792"/>
      </c:barChart>
      <c:catAx>
        <c:axId val="699225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93792"/>
        <c:crosses val="autoZero"/>
        <c:auto val="1"/>
        <c:lblAlgn val="ctr"/>
        <c:lblOffset val="100"/>
        <c:noMultiLvlLbl val="0"/>
      </c:catAx>
      <c:valAx>
        <c:axId val="699379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9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 качества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ТАК-22 1/9 Кудрявцева М.И.</c:v>
                </c:pt>
                <c:pt idx="1">
                  <c:v>ЗИО-22 1/9 Гаспадарова Н.А.</c:v>
                </c:pt>
                <c:pt idx="2">
                  <c:v>ОДЛ-22 1/9 Тимофеева О.И.</c:v>
                </c:pt>
                <c:pt idx="3">
                  <c:v>ТВ-22 1/9 Ольховская В.Я.</c:v>
                </c:pt>
                <c:pt idx="4">
                  <c:v>ПОСО-22 1/9 Лифарь О.Н.</c:v>
                </c:pt>
                <c:pt idx="5">
                  <c:v>ПОСО-22 2/9Д Столащук А.Н.</c:v>
                </c:pt>
                <c:pt idx="6">
                  <c:v>ИХОР-22 1/9 Бекирова А.Т.</c:v>
                </c:pt>
                <c:pt idx="7">
                  <c:v>ПМ-22 1/9 Петренко А.В.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</c:v>
                </c:pt>
                <c:pt idx="1">
                  <c:v>4.4000000000000004</c:v>
                </c:pt>
                <c:pt idx="2">
                  <c:v>4</c:v>
                </c:pt>
                <c:pt idx="3">
                  <c:v>3.7</c:v>
                </c:pt>
                <c:pt idx="4">
                  <c:v>4.4000000000000004</c:v>
                </c:pt>
                <c:pt idx="5">
                  <c:v>3.5</c:v>
                </c:pt>
                <c:pt idx="6">
                  <c:v>3.9</c:v>
                </c:pt>
                <c:pt idx="7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BF-48F9-87FC-A41A885A97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аттестата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ТАК-22 1/9 Кудрявцева М.И.</c:v>
                </c:pt>
                <c:pt idx="1">
                  <c:v>ЗИО-22 1/9 Гаспадарова Н.А.</c:v>
                </c:pt>
                <c:pt idx="2">
                  <c:v>ОДЛ-22 1/9 Тимофеева О.И.</c:v>
                </c:pt>
                <c:pt idx="3">
                  <c:v>ТВ-22 1/9 Ольховская В.Я.</c:v>
                </c:pt>
                <c:pt idx="4">
                  <c:v>ПОСО-22 1/9 Лифарь О.Н.</c:v>
                </c:pt>
                <c:pt idx="5">
                  <c:v>ПОСО-22 2/9Д Столащук А.Н.</c:v>
                </c:pt>
                <c:pt idx="6">
                  <c:v>ИХОР-22 1/9 Бекирова А.Т.</c:v>
                </c:pt>
                <c:pt idx="7">
                  <c:v>ПМ-22 1/9 Петренко А.В.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4.0999999999999996</c:v>
                </c:pt>
                <c:pt idx="1">
                  <c:v>4.4909999999999997</c:v>
                </c:pt>
                <c:pt idx="2">
                  <c:v>4.2539999999999996</c:v>
                </c:pt>
                <c:pt idx="3">
                  <c:v>4.03</c:v>
                </c:pt>
                <c:pt idx="4">
                  <c:v>4.5999999999999996</c:v>
                </c:pt>
                <c:pt idx="5">
                  <c:v>3.7530000000000001</c:v>
                </c:pt>
                <c:pt idx="6">
                  <c:v>4.2</c:v>
                </c:pt>
                <c:pt idx="7">
                  <c:v>3.9540000000000002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BF-48F9-87FC-A41A885A976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254208"/>
        <c:axId val="8255744"/>
      </c:barChart>
      <c:catAx>
        <c:axId val="82542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55744"/>
        <c:crosses val="autoZero"/>
        <c:auto val="1"/>
        <c:lblAlgn val="ctr"/>
        <c:lblOffset val="100"/>
        <c:noMultiLvlLbl val="0"/>
      </c:catAx>
      <c:valAx>
        <c:axId val="825574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5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 качества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СИС-22 1/11 Жижко А.А.</c:v>
                </c:pt>
                <c:pt idx="1">
                  <c:v>ЭК-22 1/11 Рахматулина Е.В.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4.26</c:v>
                </c:pt>
                <c:pt idx="1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BA-4F15-AE2D-B812882296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аттестата</c:v>
                </c:pt>
              </c:strCache>
            </c:strRef>
          </c:tx>
          <c:spPr>
            <a:solidFill>
              <a:srgbClr val="00B0F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СИС-22 1/11 Жижко А.А.</c:v>
                </c:pt>
                <c:pt idx="1">
                  <c:v>ЭК-22 1/11 Рахматулина Е.В.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4.2</c:v>
                </c:pt>
                <c:pt idx="1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BA-4F15-AE2D-B8128822962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3756288"/>
        <c:axId val="33757824"/>
      </c:barChart>
      <c:catAx>
        <c:axId val="337562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57824"/>
        <c:crosses val="autoZero"/>
        <c:auto val="1"/>
        <c:lblAlgn val="ctr"/>
        <c:lblOffset val="100"/>
        <c:noMultiLvlLbl val="0"/>
      </c:catAx>
      <c:valAx>
        <c:axId val="3375782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56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 качества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ТАК-21 1/9 Михайличенко О.В.</c:v>
                </c:pt>
                <c:pt idx="1">
                  <c:v>ЗИО-21 1/9 Левченко И.В.</c:v>
                </c:pt>
                <c:pt idx="2">
                  <c:v>ОДЛ-21 1/9 Корженевская А.Г.</c:v>
                </c:pt>
                <c:pt idx="3">
                  <c:v> ТВ - 21 1/9 Карпенко И.И.</c:v>
                </c:pt>
                <c:pt idx="4">
                  <c:v>ЭК - 21 1/11 Деточка С.В.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3.7</c:v>
                </c:pt>
                <c:pt idx="1">
                  <c:v>4.4000000000000004</c:v>
                </c:pt>
                <c:pt idx="2">
                  <c:v>4.3</c:v>
                </c:pt>
                <c:pt idx="3">
                  <c:v>4.0999999999999996</c:v>
                </c:pt>
                <c:pt idx="4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E9-4253-BE76-E9B4A709444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ПА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ТАК-21 1/9 Михайличенко О.В.</c:v>
                </c:pt>
                <c:pt idx="1">
                  <c:v>ЗИО-21 1/9 Левченко И.В.</c:v>
                </c:pt>
                <c:pt idx="2">
                  <c:v>ОДЛ-21 1/9 Корженевская А.Г.</c:v>
                </c:pt>
                <c:pt idx="3">
                  <c:v> ТВ - 21 1/9 Карпенко И.И.</c:v>
                </c:pt>
                <c:pt idx="4">
                  <c:v>ЭК - 21 1/11 Деточка С.В.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3.6</c:v>
                </c:pt>
                <c:pt idx="1">
                  <c:v>4.3</c:v>
                </c:pt>
                <c:pt idx="2">
                  <c:v>4.2</c:v>
                </c:pt>
                <c:pt idx="3">
                  <c:v>3.9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E9-4253-BE76-E9B4A709444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3850880"/>
        <c:axId val="33852416"/>
      </c:barChart>
      <c:catAx>
        <c:axId val="338508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3852416"/>
        <c:crosses val="autoZero"/>
        <c:auto val="1"/>
        <c:lblAlgn val="ctr"/>
        <c:lblOffset val="100"/>
        <c:noMultiLvlLbl val="0"/>
      </c:catAx>
      <c:valAx>
        <c:axId val="3385241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385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 b="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 качества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СИС-21 2/9Д Кадырова М.Р.</c:v>
                </c:pt>
                <c:pt idx="1">
                  <c:v>МТОР-21 1/9 Погребняк Е.Л.</c:v>
                </c:pt>
                <c:pt idx="2">
                  <c:v>ТМ-21 1/9 Манько К.Б.</c:v>
                </c:pt>
                <c:pt idx="3">
                  <c:v>СИС-21 1/9 Семенов Е.А.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3.9</c:v>
                </c:pt>
                <c:pt idx="1">
                  <c:v>4.0999999999999996</c:v>
                </c:pt>
                <c:pt idx="2">
                  <c:v>3.6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E9-4253-BE76-E9B4A709444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ПА</c:v>
                </c:pt>
              </c:strCache>
            </c:strRef>
          </c:tx>
          <c:spPr>
            <a:solidFill>
              <a:srgbClr val="00B0F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СИС-21 2/9Д Кадырова М.Р.</c:v>
                </c:pt>
                <c:pt idx="1">
                  <c:v>МТОР-21 1/9 Погребняк Е.Л.</c:v>
                </c:pt>
                <c:pt idx="2">
                  <c:v>ТМ-21 1/9 Манько К.Б.</c:v>
                </c:pt>
                <c:pt idx="3">
                  <c:v>СИС-21 1/9 Семенов Е.А.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3.9</c:v>
                </c:pt>
                <c:pt idx="1">
                  <c:v>4.0999999999999996</c:v>
                </c:pt>
                <c:pt idx="2">
                  <c:v>3.6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E9-4253-BE76-E9B4A709444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3900416"/>
        <c:axId val="33901952"/>
      </c:barChart>
      <c:catAx>
        <c:axId val="339004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901952"/>
        <c:crosses val="autoZero"/>
        <c:auto val="1"/>
        <c:lblAlgn val="ctr"/>
        <c:lblOffset val="100"/>
        <c:noMultiLvlLbl val="0"/>
      </c:catAx>
      <c:valAx>
        <c:axId val="3390195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90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 качества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МЭПЗ-21 1/9 Ерохина А.В.</c:v>
                </c:pt>
                <c:pt idx="1">
                  <c:v>ЗИО-21 1/11 Князева Е.В.</c:v>
                </c:pt>
                <c:pt idx="2">
                  <c:v>ТВ-21 2/9Д Гаркуша Л.В.</c:v>
                </c:pt>
                <c:pt idx="3">
                  <c:v>ПОСО-21 1/9 Оплачко И.И.</c:v>
                </c:pt>
                <c:pt idx="4">
                  <c:v>ПОСО-21 1/11 Теницкая А.В.</c:v>
                </c:pt>
                <c:pt idx="5">
                  <c:v>ПМ-21 1/9 Топорова В.П.</c:v>
                </c:pt>
                <c:pt idx="6">
                  <c:v>ПК-21 1/9  Петрова М.С.</c:v>
                </c:pt>
                <c:pt idx="7">
                  <c:v>ПК-21 2/9Д Медведева Д.Ю.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3.7</c:v>
                </c:pt>
                <c:pt idx="1">
                  <c:v>4.3</c:v>
                </c:pt>
                <c:pt idx="2">
                  <c:v>3.5</c:v>
                </c:pt>
                <c:pt idx="3">
                  <c:v>4.3</c:v>
                </c:pt>
                <c:pt idx="4">
                  <c:v>4.4000000000000004</c:v>
                </c:pt>
                <c:pt idx="5">
                  <c:v>4.2</c:v>
                </c:pt>
                <c:pt idx="6">
                  <c:v>3.3</c:v>
                </c:pt>
                <c:pt idx="7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E9-4253-BE76-E9B4A709444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ПА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МЭПЗ-21 1/9 Ерохина А.В.</c:v>
                </c:pt>
                <c:pt idx="1">
                  <c:v>ЗИО-21 1/11 Князева Е.В.</c:v>
                </c:pt>
                <c:pt idx="2">
                  <c:v>ТВ-21 2/9Д Гаркуша Л.В.</c:v>
                </c:pt>
                <c:pt idx="3">
                  <c:v>ПОСО-21 1/9 Оплачко И.И.</c:v>
                </c:pt>
                <c:pt idx="4">
                  <c:v>ПОСО-21 1/11 Теницкая А.В.</c:v>
                </c:pt>
                <c:pt idx="5">
                  <c:v>ПМ-21 1/9 Топорова В.П.</c:v>
                </c:pt>
                <c:pt idx="6">
                  <c:v>ПК-21 1/9  Петрова М.С.</c:v>
                </c:pt>
                <c:pt idx="7">
                  <c:v>ПК-21 2/9Д Медведева Д.Ю.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</c:v>
                </c:pt>
                <c:pt idx="1">
                  <c:v>4.5</c:v>
                </c:pt>
                <c:pt idx="2">
                  <c:v>3.8</c:v>
                </c:pt>
                <c:pt idx="3">
                  <c:v>4.4000000000000004</c:v>
                </c:pt>
                <c:pt idx="4">
                  <c:v>4.5999999999999996</c:v>
                </c:pt>
                <c:pt idx="5">
                  <c:v>4.5</c:v>
                </c:pt>
                <c:pt idx="6">
                  <c:v>3.8</c:v>
                </c:pt>
                <c:pt idx="7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E9-4253-BE76-E9B4A709444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4842880"/>
        <c:axId val="34848768"/>
      </c:barChart>
      <c:catAx>
        <c:axId val="348428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4848768"/>
        <c:crosses val="autoZero"/>
        <c:auto val="1"/>
        <c:lblAlgn val="ctr"/>
        <c:lblOffset val="100"/>
        <c:noMultiLvlLbl val="0"/>
      </c:catAx>
      <c:valAx>
        <c:axId val="3484876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484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200" b="1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 качества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ПКС-20 1/9 Письменная О.Ю.</c:v>
                </c:pt>
                <c:pt idx="1">
                  <c:v>ТОП-20 1/9 Педант Р.Г.</c:v>
                </c:pt>
                <c:pt idx="2">
                  <c:v>ОДЛ-20 1/9 Зимина Ю.А.</c:v>
                </c:pt>
                <c:pt idx="3">
                  <c:v>ТВ-20 1/9 Булах А.П.</c:v>
                </c:pt>
                <c:pt idx="4">
                  <c:v>АК-20 1/9 Гончарова О.Д.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4.4000000000000004</c:v>
                </c:pt>
                <c:pt idx="1">
                  <c:v>4.3</c:v>
                </c:pt>
                <c:pt idx="2">
                  <c:v>4.0999999999999996</c:v>
                </c:pt>
                <c:pt idx="3">
                  <c:v>4</c:v>
                </c:pt>
                <c:pt idx="4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07-4984-B3CC-B67B914ECB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ПА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7F68-4D11-99E7-17188419A4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ПКС-20 1/9 Письменная О.Ю.</c:v>
                </c:pt>
                <c:pt idx="1">
                  <c:v>ТОП-20 1/9 Педант Р.Г.</c:v>
                </c:pt>
                <c:pt idx="2">
                  <c:v>ОДЛ-20 1/9 Зимина Ю.А.</c:v>
                </c:pt>
                <c:pt idx="3">
                  <c:v>ТВ-20 1/9 Булах А.П.</c:v>
                </c:pt>
                <c:pt idx="4">
                  <c:v>АК-20 1/9 Гончарова О.Д.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4.2</c:v>
                </c:pt>
                <c:pt idx="1">
                  <c:v>3.4</c:v>
                </c:pt>
                <c:pt idx="2">
                  <c:v>3.9</c:v>
                </c:pt>
                <c:pt idx="3">
                  <c:v>3.9</c:v>
                </c:pt>
                <c:pt idx="4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07-4984-B3CC-B67B914ECB3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4966144"/>
        <c:axId val="34988416"/>
      </c:barChart>
      <c:catAx>
        <c:axId val="349661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988416"/>
        <c:crosses val="autoZero"/>
        <c:auto val="1"/>
        <c:lblAlgn val="ctr"/>
        <c:lblOffset val="100"/>
        <c:noMultiLvlLbl val="0"/>
      </c:catAx>
      <c:valAx>
        <c:axId val="3498841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96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 качества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МЭПЗ-20 1/9 Давыдюк М.В.</c:v>
                </c:pt>
                <c:pt idx="1">
                  <c:v>МЭО-20 1/9 Красов М.С.</c:v>
                </c:pt>
                <c:pt idx="2">
                  <c:v>ЗИО-20 1/9 гончарова А.И.</c:v>
                </c:pt>
                <c:pt idx="3">
                  <c:v>ПОСО-20 1/9 Зайцева В.Н.</c:v>
                </c:pt>
                <c:pt idx="4">
                  <c:v>ПОСО-20 2/9Д Плюто Н.Е.</c:v>
                </c:pt>
                <c:pt idx="5">
                  <c:v>ПМ-20 1/9 Кгиян А.М.</c:v>
                </c:pt>
                <c:pt idx="6">
                  <c:v>ИХОР-20 1/9 Колесник А.В.</c:v>
                </c:pt>
                <c:pt idx="7">
                  <c:v>ТМ-20 1/9 Кобелев Е.В.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3.8</c:v>
                </c:pt>
                <c:pt idx="1">
                  <c:v>3.6</c:v>
                </c:pt>
                <c:pt idx="2">
                  <c:v>4.3</c:v>
                </c:pt>
                <c:pt idx="3">
                  <c:v>4.5</c:v>
                </c:pt>
                <c:pt idx="4">
                  <c:v>3.5</c:v>
                </c:pt>
                <c:pt idx="5">
                  <c:v>3.8</c:v>
                </c:pt>
                <c:pt idx="6">
                  <c:v>4</c:v>
                </c:pt>
                <c:pt idx="7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07-4984-B3CC-B67B914ECB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ПА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МЭПЗ-20 1/9 Давыдюк М.В.</c:v>
                </c:pt>
                <c:pt idx="1">
                  <c:v>МЭО-20 1/9 Красов М.С.</c:v>
                </c:pt>
                <c:pt idx="2">
                  <c:v>ЗИО-20 1/9 гончарова А.И.</c:v>
                </c:pt>
                <c:pt idx="3">
                  <c:v>ПОСО-20 1/9 Зайцева В.Н.</c:v>
                </c:pt>
                <c:pt idx="4">
                  <c:v>ПОСО-20 2/9Д Плюто Н.Е.</c:v>
                </c:pt>
                <c:pt idx="5">
                  <c:v>ПМ-20 1/9 Кгиян А.М.</c:v>
                </c:pt>
                <c:pt idx="6">
                  <c:v>ИХОР-20 1/9 Колесник А.В.</c:v>
                </c:pt>
                <c:pt idx="7">
                  <c:v>ТМ-20 1/9 Кобелев Е.В.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4.5</c:v>
                </c:pt>
                <c:pt idx="1">
                  <c:v>4</c:v>
                </c:pt>
                <c:pt idx="2">
                  <c:v>4.4000000000000004</c:v>
                </c:pt>
                <c:pt idx="3">
                  <c:v>4.5999999999999996</c:v>
                </c:pt>
                <c:pt idx="4">
                  <c:v>3.7</c:v>
                </c:pt>
                <c:pt idx="5">
                  <c:v>3.9</c:v>
                </c:pt>
                <c:pt idx="6">
                  <c:v>4.5999999999999996</c:v>
                </c:pt>
                <c:pt idx="7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07-4984-B3CC-B67B914ECB3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5310592"/>
        <c:axId val="35513088"/>
      </c:barChart>
      <c:catAx>
        <c:axId val="353105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513088"/>
        <c:crosses val="autoZero"/>
        <c:auto val="1"/>
        <c:lblAlgn val="ctr"/>
        <c:lblOffset val="100"/>
        <c:noMultiLvlLbl val="0"/>
      </c:catAx>
      <c:valAx>
        <c:axId val="3551308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10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5A4-550D-47A0-8DF4-B5DD1314AAA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628-8ABC-4CA1-87C2-FE0E245D2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64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5A4-550D-47A0-8DF4-B5DD1314AAA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628-8ABC-4CA1-87C2-FE0E245D2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77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5A4-550D-47A0-8DF4-B5DD1314AAA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628-8ABC-4CA1-87C2-FE0E245D2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24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5A4-550D-47A0-8DF4-B5DD1314AAA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628-8ABC-4CA1-87C2-FE0E245D2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67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5A4-550D-47A0-8DF4-B5DD1314AAA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628-8ABC-4CA1-87C2-FE0E245D2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91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5A4-550D-47A0-8DF4-B5DD1314AAA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628-8ABC-4CA1-87C2-FE0E245D2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39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5A4-550D-47A0-8DF4-B5DD1314AAA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628-8ABC-4CA1-87C2-FE0E245D2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93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5A4-550D-47A0-8DF4-B5DD1314AAA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628-8ABC-4CA1-87C2-FE0E245D2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32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5A4-550D-47A0-8DF4-B5DD1314AAA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628-8ABC-4CA1-87C2-FE0E245D2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3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5A4-550D-47A0-8DF4-B5DD1314AAA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628-8ABC-4CA1-87C2-FE0E245D2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39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5A4-550D-47A0-8DF4-B5DD1314AAA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1628-8ABC-4CA1-87C2-FE0E245D2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0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415A4-550D-47A0-8DF4-B5DD1314AAA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A1628-8ABC-4CA1-87C2-FE0E245D2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9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DF29E2A-40C3-494D-A214-F59EB4F39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81"/>
            <a:ext cx="9144000" cy="684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ru-RU" dirty="0"/>
              <a:t>Контроль качества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за сентябрь-октябрь</a:t>
            </a:r>
          </a:p>
          <a:p>
            <a:r>
              <a:rPr lang="ru-RU" dirty="0"/>
              <a:t>2022-2023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2390129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CBBE3DAD-26C0-43D8-880B-5BFB1A629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81"/>
            <a:ext cx="9144000" cy="684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Контроль качества 3 курса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021429"/>
              </p:ext>
            </p:extLst>
          </p:nvPr>
        </p:nvGraphicFramePr>
        <p:xfrm>
          <a:off x="457200" y="1196752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2755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9EFCB012-F2F0-4FF1-9CB1-614CB30A9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81"/>
            <a:ext cx="9144000" cy="684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Контроль качества 4 курса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341072"/>
              </p:ext>
            </p:extLst>
          </p:nvPr>
        </p:nvGraphicFramePr>
        <p:xfrm>
          <a:off x="609600" y="1417638"/>
          <a:ext cx="8229600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180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B7E8C67A-8D58-49C9-8D69-17ACC15B2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81"/>
            <a:ext cx="9144000" cy="684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Контроль качества 1 курса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841237"/>
              </p:ext>
            </p:extLst>
          </p:nvPr>
        </p:nvGraphicFramePr>
        <p:xfrm>
          <a:off x="457200" y="1124744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556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B7E8C67A-8D58-49C9-8D69-17ACC15B2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81"/>
            <a:ext cx="9144000" cy="684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Контроль качества 1 курса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213861"/>
              </p:ext>
            </p:extLst>
          </p:nvPr>
        </p:nvGraphicFramePr>
        <p:xfrm>
          <a:off x="457200" y="1124744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212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B7E8C67A-8D58-49C9-8D69-17ACC15B2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81"/>
            <a:ext cx="9144000" cy="684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Контроль качества 1 курса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286012"/>
              </p:ext>
            </p:extLst>
          </p:nvPr>
        </p:nvGraphicFramePr>
        <p:xfrm>
          <a:off x="457200" y="1124744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50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FD1D6B89-80D9-4713-A7E3-82C930E72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81"/>
            <a:ext cx="9144000" cy="684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Контроль качества 1 курса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2578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5433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D13B71A4-81CF-417B-8CAB-99B094C8E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81"/>
            <a:ext cx="9144000" cy="684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Контроль качества 2 курса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531443"/>
              </p:ext>
            </p:extLst>
          </p:nvPr>
        </p:nvGraphicFramePr>
        <p:xfrm>
          <a:off x="457200" y="980728"/>
          <a:ext cx="82296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551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D13B71A4-81CF-417B-8CAB-99B094C8E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81"/>
            <a:ext cx="9144000" cy="684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Контроль качества 2 курса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035522"/>
              </p:ext>
            </p:extLst>
          </p:nvPr>
        </p:nvGraphicFramePr>
        <p:xfrm>
          <a:off x="457200" y="980728"/>
          <a:ext cx="82296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7922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D13B71A4-81CF-417B-8CAB-99B094C8E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81"/>
            <a:ext cx="9144000" cy="684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Контроль качества 2 курса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790611"/>
              </p:ext>
            </p:extLst>
          </p:nvPr>
        </p:nvGraphicFramePr>
        <p:xfrm>
          <a:off x="457200" y="980728"/>
          <a:ext cx="82296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7324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CBBE3DAD-26C0-43D8-880B-5BFB1A629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81"/>
            <a:ext cx="9144000" cy="684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Контроль качества 3 курса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654872"/>
              </p:ext>
            </p:extLst>
          </p:nvPr>
        </p:nvGraphicFramePr>
        <p:xfrm>
          <a:off x="457200" y="1196752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6716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48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Контроль качества образования</vt:lpstr>
      <vt:lpstr>Контроль качества 1 курса</vt:lpstr>
      <vt:lpstr>Контроль качества 1 курса</vt:lpstr>
      <vt:lpstr>Контроль качества 1 курса</vt:lpstr>
      <vt:lpstr>Контроль качества 1 курса</vt:lpstr>
      <vt:lpstr>Контроль качества 2 курса</vt:lpstr>
      <vt:lpstr>Контроль качества 2 курса</vt:lpstr>
      <vt:lpstr>Контроль качества 2 курса</vt:lpstr>
      <vt:lpstr>Контроль качества 3 курса</vt:lpstr>
      <vt:lpstr>Контроль качества 3 курса</vt:lpstr>
      <vt:lpstr>Контроль качества 4 курса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качества 1 курса</dc:title>
  <dc:creator>Svetik</dc:creator>
  <cp:lastModifiedBy>User</cp:lastModifiedBy>
  <cp:revision>38</cp:revision>
  <dcterms:created xsi:type="dcterms:W3CDTF">2022-11-13T19:09:00Z</dcterms:created>
  <dcterms:modified xsi:type="dcterms:W3CDTF">2022-11-17T08:12:18Z</dcterms:modified>
</cp:coreProperties>
</file>