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68" r:id="rId3"/>
    <p:sldId id="259" r:id="rId4"/>
    <p:sldId id="258" r:id="rId5"/>
    <p:sldId id="267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22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41764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Результаты  ГИА выпускных групп по профессии Повар-кондитер, Исполнитель художественно – оформительских работ, технолог общественного питания ПЦК профессиональных дисциплин сферы обслуживания за  2020-2021 учебный 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7772400" cy="914400"/>
          </a:xfrm>
        </p:spPr>
        <p:txBody>
          <a:bodyPr/>
          <a:lstStyle/>
          <a:p>
            <a:r>
              <a:rPr lang="ru-RU" dirty="0" smtClean="0"/>
              <a:t>Иванова Т.Ф.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6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РЕЗУЛЬТАТЫ ГИА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группе ПК17 -1</a:t>
            </a:r>
            <a:r>
              <a:rPr lang="en-US" dirty="0" smtClean="0"/>
              <a:t>/9</a:t>
            </a:r>
            <a:r>
              <a:rPr lang="ru-RU" dirty="0" smtClean="0"/>
              <a:t> были допущены к демонстрационному экзамену 21 человек и сдали его все, из них</a:t>
            </a:r>
          </a:p>
          <a:p>
            <a:r>
              <a:rPr lang="ru-RU" dirty="0" smtClean="0"/>
              <a:t> «4» получили-13 студентов, «3»- 9 студентов.</a:t>
            </a:r>
          </a:p>
          <a:p>
            <a:r>
              <a:rPr lang="ru-RU" dirty="0" smtClean="0"/>
              <a:t>ИХОР 18</a:t>
            </a:r>
            <a:r>
              <a:rPr lang="ru-RU" dirty="0"/>
              <a:t> </a:t>
            </a:r>
            <a:r>
              <a:rPr lang="ru-RU" dirty="0" smtClean="0"/>
              <a:t>-1</a:t>
            </a:r>
            <a:r>
              <a:rPr lang="en-US" dirty="0" smtClean="0"/>
              <a:t>/9</a:t>
            </a:r>
            <a:r>
              <a:rPr lang="ru-RU" dirty="0" smtClean="0"/>
              <a:t>, ГИА сдавали 25 студентов, из них</a:t>
            </a:r>
            <a:endParaRPr lang="ru-RU" dirty="0"/>
          </a:p>
          <a:p>
            <a:r>
              <a:rPr lang="ru-RU" dirty="0" smtClean="0"/>
              <a:t>«5»- 15 студентов, «4»-  9студентов., «3» – 1 студент.</a:t>
            </a:r>
          </a:p>
          <a:p>
            <a:r>
              <a:rPr lang="ru-RU" dirty="0" smtClean="0"/>
              <a:t>ТОП17</a:t>
            </a:r>
            <a:r>
              <a:rPr lang="ru-RU" dirty="0"/>
              <a:t> -1</a:t>
            </a:r>
            <a:r>
              <a:rPr lang="en-US" dirty="0" smtClean="0"/>
              <a:t>/9</a:t>
            </a:r>
            <a:r>
              <a:rPr lang="ru-RU" dirty="0" smtClean="0"/>
              <a:t>. ГИА сдавали 21 студент, их них</a:t>
            </a:r>
          </a:p>
          <a:p>
            <a:r>
              <a:rPr lang="ru-RU" dirty="0" smtClean="0"/>
              <a:t>«5»- 6- студентов, «4» – 14 студентов, «3» – 1 студент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54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8466" y="1886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Результаты защиты ВКР студентами группы ПК17-1/9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2157147"/>
              </p:ext>
            </p:extLst>
          </p:nvPr>
        </p:nvGraphicFramePr>
        <p:xfrm>
          <a:off x="755576" y="908720"/>
          <a:ext cx="7464152" cy="51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9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4153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сдачи ВКР студентами группы ИХОР-18 1/9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027290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3316583"/>
              </p:ext>
            </p:extLst>
          </p:nvPr>
        </p:nvGraphicFramePr>
        <p:xfrm>
          <a:off x="179512" y="810870"/>
          <a:ext cx="8784976" cy="557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4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4153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сдачи ВКР студентами группы ТОП-17 1/9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031790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91415318"/>
              </p:ext>
            </p:extLst>
          </p:nvPr>
        </p:nvGraphicFramePr>
        <p:xfrm>
          <a:off x="251520" y="908720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09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Трудоустройство выпускников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ПК17 – 1</a:t>
            </a:r>
            <a:r>
              <a:rPr lang="en-US" sz="3600" dirty="0" smtClean="0"/>
              <a:t>/9</a:t>
            </a:r>
            <a:r>
              <a:rPr lang="ru-RU" sz="3600" dirty="0" smtClean="0"/>
              <a:t> </a:t>
            </a:r>
            <a:r>
              <a:rPr lang="en-US" sz="3600" dirty="0" smtClean="0"/>
              <a:t>– 21% </a:t>
            </a:r>
            <a:r>
              <a:rPr lang="ru-RU" sz="3600" dirty="0" smtClean="0"/>
              <a:t>при ожидаемом -</a:t>
            </a:r>
            <a:r>
              <a:rPr lang="en-US" sz="3600" dirty="0" smtClean="0"/>
              <a:t> 76%</a:t>
            </a:r>
            <a:endParaRPr lang="ru-RU" sz="3600" dirty="0" smtClean="0"/>
          </a:p>
          <a:p>
            <a:r>
              <a:rPr lang="ru-RU" sz="3600" dirty="0" smtClean="0"/>
              <a:t>ИХОР18</a:t>
            </a:r>
            <a:r>
              <a:rPr lang="ru-RU" sz="3600" dirty="0"/>
              <a:t> – 1</a:t>
            </a:r>
            <a:r>
              <a:rPr lang="en-US" sz="3600" dirty="0"/>
              <a:t>/9</a:t>
            </a:r>
            <a:r>
              <a:rPr lang="ru-RU" sz="3600" dirty="0"/>
              <a:t> </a:t>
            </a:r>
            <a:r>
              <a:rPr lang="ru-RU" sz="3600" dirty="0" smtClean="0"/>
              <a:t>-25% при ожидаемом -56%</a:t>
            </a:r>
            <a:endParaRPr lang="ru-RU" sz="3600" dirty="0"/>
          </a:p>
          <a:p>
            <a:r>
              <a:rPr lang="ru-RU" sz="3600" dirty="0" smtClean="0"/>
              <a:t>ТОП17</a:t>
            </a:r>
            <a:r>
              <a:rPr lang="ru-RU" sz="3600" dirty="0"/>
              <a:t> – 1</a:t>
            </a:r>
            <a:r>
              <a:rPr lang="en-US" sz="3600" dirty="0"/>
              <a:t>/9</a:t>
            </a:r>
            <a:r>
              <a:rPr lang="ru-RU" sz="3600" dirty="0"/>
              <a:t> </a:t>
            </a:r>
            <a:r>
              <a:rPr lang="ru-RU" sz="3600" dirty="0" smtClean="0"/>
              <a:t> - 25% при ожидаемом – 76%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7397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</TotalTime>
  <Words>187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Обычная</vt:lpstr>
      <vt:lpstr>Результаты  ГИА выпускных групп по профессии Повар-кондитер, Исполнитель художественно – оформительских работ, технолог общественного питания ПЦК профессиональных дисциплин сферы обслуживания за  2020-2021 учебный год</vt:lpstr>
      <vt:lpstr>РЕЗУЛЬТАТЫ ГИА</vt:lpstr>
      <vt:lpstr>Презентация PowerPoint</vt:lpstr>
      <vt:lpstr>Презентация PowerPoint</vt:lpstr>
      <vt:lpstr>Презентация PowerPoint</vt:lpstr>
      <vt:lpstr>Трудоустройство выпускников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20</cp:revision>
  <dcterms:created xsi:type="dcterms:W3CDTF">2017-07-03T06:10:44Z</dcterms:created>
  <dcterms:modified xsi:type="dcterms:W3CDTF">2021-06-30T13:49:55Z</dcterms:modified>
</cp:coreProperties>
</file>