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Численность студентов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31845515982857"/>
          <c:y val="0.16837167665131225"/>
          <c:w val="0.87604258510283728"/>
          <c:h val="0.78282156683445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студентов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5-4F53-BA67-9C82D1826C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6299392"/>
        <c:axId val="66300928"/>
        <c:axId val="0"/>
      </c:bar3DChart>
      <c:catAx>
        <c:axId val="6629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00928"/>
        <c:crosses val="autoZero"/>
        <c:auto val="1"/>
        <c:lblAlgn val="ctr"/>
        <c:lblOffset val="100"/>
        <c:noMultiLvlLbl val="0"/>
      </c:catAx>
      <c:valAx>
        <c:axId val="663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29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9-48EA-A59D-31D1D9413B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9-48EA-A59D-31D1D9413B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69-48EA-A59D-31D1D9413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736320"/>
        <c:axId val="71742208"/>
        <c:axId val="0"/>
      </c:bar3DChart>
      <c:catAx>
        <c:axId val="717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71742208"/>
        <c:crosses val="autoZero"/>
        <c:auto val="1"/>
        <c:lblAlgn val="ctr"/>
        <c:lblOffset val="100"/>
        <c:noMultiLvlLbl val="0"/>
      </c:catAx>
      <c:valAx>
        <c:axId val="7174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7363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3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3200"/>
            </a:pPr>
            <a:endParaRPr lang="ru-RU"/>
          </a:p>
        </c:txPr>
      </c:legendEntry>
      <c:layout>
        <c:manualLayout>
          <c:xMode val="edge"/>
          <c:yMode val="edge"/>
          <c:x val="0.80667055506950525"/>
          <c:y val="0.41809886647327876"/>
          <c:w val="0.19332944493049484"/>
          <c:h val="0.404813958929845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9672645086031E-2"/>
          <c:y val="4.4861391929187248E-2"/>
          <c:w val="0.81369094488188987"/>
          <c:h val="0.918866106505952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28D7-46B1-96A1-90D0F2424B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D7-46B1-96A1-90D0F2424BC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D7-46B1-96A1-90D0F2424BC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D7-46B1-96A1-90D0F2424B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72892800"/>
        <c:axId val="72894336"/>
        <c:axId val="0"/>
      </c:bar3DChart>
      <c:catAx>
        <c:axId val="728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894336"/>
        <c:crosses val="autoZero"/>
        <c:auto val="1"/>
        <c:lblAlgn val="ctr"/>
        <c:lblOffset val="100"/>
        <c:noMultiLvlLbl val="0"/>
      </c:catAx>
      <c:valAx>
        <c:axId val="7289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8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2021</a:t>
            </a:r>
          </a:p>
        </c:rich>
      </c:tx>
      <c:layout>
        <c:manualLayout>
          <c:xMode val="edge"/>
          <c:yMode val="edge"/>
          <c:x val="0.22100057665550385"/>
          <c:y val="4.3973657355499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EC9-47C7-851F-8A139E68D7FC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23.1</c:v>
                </c:pt>
                <c:pt idx="1">
                  <c:v>46.15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9-47C7-851F-8A139E68D7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FEC9-47C7-851F-8A139E68D7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EC9-47C7-851F-8A139E68D7F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2019</a:t>
            </a:r>
          </a:p>
        </c:rich>
      </c:tx>
      <c:layout>
        <c:manualLayout>
          <c:xMode val="edge"/>
          <c:yMode val="edge"/>
          <c:x val="0.27365940821390217"/>
          <c:y val="2.38336881487642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33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9-4B9A-97BB-C654DE875B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8889-4B9A-97BB-C654DE875B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8889-4B9A-97BB-C654DE875BD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</a:t>
            </a:r>
          </a:p>
        </c:rich>
      </c:tx>
      <c:layout>
        <c:manualLayout>
          <c:xMode val="edge"/>
          <c:yMode val="edge"/>
          <c:x val="0.245761931530433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33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A-4938-B398-15D6284C6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D1A-4938-B398-15D6284C6A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DD1A-4938-B398-15D6284C6A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8D3-49F5-8A0B-00A32FC4F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8D3-49F5-8A0B-00A32FC4F0FE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8D3-49F5-8A0B-00A32FC4F0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A-438E-9165-641438C101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8D3-49F5-8A0B-00A32FC4F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8D3-49F5-8A0B-00A32FC4F0FE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8D3-49F5-8A0B-00A32FC4F0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9FA-438E-9165-641438C101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8D3-49F5-8A0B-00A32FC4F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8D3-49F5-8A0B-00A32FC4F0FE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8D3-49F5-8A0B-00A32FC4F0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D9FA-438E-9165-641438C101F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3-40DC-A493-37854FA6EB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3-40DC-A493-37854FA6EBC2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3-40DC-A493-37854FA6E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83-40DC-A493-37854FA6EB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3F83-40DC-A493-37854FA6EB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F83-40DC-A493-37854FA6EBC2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F83-40DC-A493-37854FA6E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D-3F83-40DC-A493-37854FA6EB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F83-40DC-A493-37854FA6EB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F83-40DC-A493-37854FA6EBC2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F83-40DC-A493-37854FA6E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14-3F83-40DC-A493-37854FA6EBC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0.23615</cdr:x>
      <cdr:y>0.80464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8426" y="3798184"/>
          <a:ext cx="517032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0.17021</cdr:x>
      <cdr:y>0.91684</cdr:y>
    </cdr:from>
    <cdr:to>
      <cdr:x>0.3053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4291288"/>
          <a:ext cx="914390" cy="3892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2017-2018,           2018-2019 ,             2019-2020,              2020-2021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0.88703</cdr:x>
      <cdr:y>0.43636</cdr:y>
    </cdr:from>
    <cdr:to>
      <cdr:x>0.99814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9884" y="1974949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2019</a:t>
          </a:r>
        </a:p>
      </cdr:txBody>
    </cdr:sp>
  </cdr:relSizeAnchor>
  <cdr:relSizeAnchor xmlns:cdr="http://schemas.openxmlformats.org/drawingml/2006/chartDrawing">
    <cdr:from>
      <cdr:x>0.88889</cdr:x>
      <cdr:y>0.62681</cdr:y>
    </cdr:from>
    <cdr:to>
      <cdr:x>1</cdr:x>
      <cdr:y>0.82884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7168" y="28369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0.88458</cdr:x>
      <cdr:y>0.57908</cdr:y>
    </cdr:from>
    <cdr:to>
      <cdr:x>0.9957</cdr:x>
      <cdr:y>0.64272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79777" y="262088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2020</a:t>
          </a:r>
        </a:p>
      </cdr:txBody>
    </cdr:sp>
  </cdr:relSizeAnchor>
  <cdr:relSizeAnchor xmlns:cdr="http://schemas.openxmlformats.org/drawingml/2006/chartDrawing">
    <cdr:from>
      <cdr:x>0.88889</cdr:x>
      <cdr:y>0.72227</cdr:y>
    </cdr:from>
    <cdr:to>
      <cdr:x>1</cdr:x>
      <cdr:y>0.9243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15200" y="32689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2021</a:t>
          </a:r>
        </a:p>
      </cdr:txBody>
    </cdr:sp>
  </cdr:relSizeAnchor>
  <cdr:relSizeAnchor xmlns:cdr="http://schemas.openxmlformats.org/drawingml/2006/chartDrawing">
    <cdr:from>
      <cdr:x>0.26375</cdr:x>
      <cdr:y>0.08587</cdr:y>
    </cdr:from>
    <cdr:to>
      <cdr:x>0.37486</cdr:x>
      <cdr:y>0.2879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70584" y="388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51</a:t>
          </a:r>
        </a:p>
      </cdr:txBody>
    </cdr:sp>
  </cdr:relSizeAnchor>
  <cdr:relSizeAnchor xmlns:cdr="http://schemas.openxmlformats.org/drawingml/2006/chartDrawing">
    <cdr:from>
      <cdr:x>0.4125</cdr:x>
      <cdr:y>0.18133</cdr:y>
    </cdr:from>
    <cdr:to>
      <cdr:x>0.52361</cdr:x>
      <cdr:y>0.38336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94720" y="820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41</a:t>
          </a:r>
        </a:p>
      </cdr:txBody>
    </cdr:sp>
  </cdr:relSizeAnchor>
  <cdr:relSizeAnchor xmlns:cdr="http://schemas.openxmlformats.org/drawingml/2006/chartDrawing">
    <cdr:from>
      <cdr:x>0.5525</cdr:x>
      <cdr:y>0.39898</cdr:y>
    </cdr:from>
    <cdr:to>
      <cdr:x>0.66361</cdr:x>
      <cdr:y>0.60102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46848" y="18057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latin typeface="Arial" panose="020B0604020202020204" pitchFamily="34" charset="0"/>
              <a:cs typeface="Arial" panose="020B0604020202020204" pitchFamily="34" charset="0"/>
            </a:rPr>
            <a:t>26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080120"/>
          </a:xfrm>
        </p:spPr>
        <p:txBody>
          <a:bodyPr/>
          <a:lstStyle/>
          <a:p>
            <a:r>
              <a:rPr lang="ru-RU" sz="6000" b="1" dirty="0">
                <a:solidFill>
                  <a:schemeClr val="accent6">
                    <a:lumMod val="75000"/>
                  </a:schemeClr>
                </a:solidFill>
              </a:rPr>
              <a:t>Группа МЭПЗ-17 1/9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16764594"/>
              </p:ext>
            </p:extLst>
          </p:nvPr>
        </p:nvGraphicFramePr>
        <p:xfrm>
          <a:off x="1187624" y="1916832"/>
          <a:ext cx="67687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892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ЧИСЛЕННОСТЬ СТУДЕНТОВ ВЫПУСКА ПОСЛЕДНИХ ЛЕТ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276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КАЧЕСТВО ГИА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660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Качественная успеваемость последних лет выпуска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85884"/>
              </p:ext>
            </p:extLst>
          </p:nvPr>
        </p:nvGraphicFramePr>
        <p:xfrm>
          <a:off x="5786446" y="1844824"/>
          <a:ext cx="3024336" cy="317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364117"/>
              </p:ext>
            </p:extLst>
          </p:nvPr>
        </p:nvGraphicFramePr>
        <p:xfrm>
          <a:off x="0" y="1988840"/>
          <a:ext cx="3024336" cy="303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80516"/>
              </p:ext>
            </p:extLst>
          </p:nvPr>
        </p:nvGraphicFramePr>
        <p:xfrm>
          <a:off x="3024336" y="3140969"/>
          <a:ext cx="29158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Группа ЗИО-17 1/9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181032"/>
              </p:ext>
            </p:extLst>
          </p:nvPr>
        </p:nvGraphicFramePr>
        <p:xfrm>
          <a:off x="-252536" y="1391742"/>
          <a:ext cx="5112568" cy="369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4048" y="476672"/>
            <a:ext cx="3453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79646">
                    <a:lumMod val="75000"/>
                  </a:srgbClr>
                </a:solidFill>
                <a:ea typeface="+mj-ea"/>
                <a:cs typeface="+mj-cs"/>
              </a:rPr>
              <a:t>Группа ЗИО-18 1/9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81621"/>
              </p:ext>
            </p:extLst>
          </p:nvPr>
        </p:nvGraphicFramePr>
        <p:xfrm>
          <a:off x="3779912" y="1417638"/>
          <a:ext cx="5112568" cy="369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Группа МЭПЗ-17 1/9</vt:lpstr>
      <vt:lpstr>ЧИСЛЕННОСТЬ СТУДЕНТОВ ВЫПУСКА ПОСЛЕДНИХ ЛЕТ</vt:lpstr>
      <vt:lpstr>КАЧЕСТВО ГИА</vt:lpstr>
      <vt:lpstr>Качественная успеваемость последних лет выпуска</vt:lpstr>
      <vt:lpstr>Группа ЗИО-17 1/9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МЭПЗ-13</dc:title>
  <dc:creator>Гапон</dc:creator>
  <cp:lastModifiedBy>User</cp:lastModifiedBy>
  <cp:revision>44</cp:revision>
  <dcterms:created xsi:type="dcterms:W3CDTF">2017-07-03T01:37:43Z</dcterms:created>
  <dcterms:modified xsi:type="dcterms:W3CDTF">2022-04-13T08:14:10Z</dcterms:modified>
</cp:coreProperties>
</file>