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МЭО-18 1/9</c:v>
                </c:pt>
                <c:pt idx="1">
                  <c:v>ТМ-18 1/9</c:v>
                </c:pt>
                <c:pt idx="2">
                  <c:v>АК-18 1/9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20-486D-82C4-74439EDD30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МЭО-18 1/9</c:v>
                </c:pt>
                <c:pt idx="1">
                  <c:v>ТМ-18 1/9</c:v>
                </c:pt>
                <c:pt idx="2">
                  <c:v>АК-18 1/9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20-486D-82C4-74439EDD30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МЭО-18 1/9</c:v>
                </c:pt>
                <c:pt idx="1">
                  <c:v>ТМ-18 1/9</c:v>
                </c:pt>
                <c:pt idx="2">
                  <c:v>АК-18 1/9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20-486D-82C4-74439EDD30A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МЭО-18 1/9</c:v>
                </c:pt>
                <c:pt idx="1">
                  <c:v>ТМ-18 1/9</c:v>
                </c:pt>
                <c:pt idx="2">
                  <c:v>АК-18 1/9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20-486D-82C4-74439EDD30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60751616"/>
        <c:axId val="160753920"/>
        <c:axId val="0"/>
      </c:bar3DChart>
      <c:catAx>
        <c:axId val="16075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0753920"/>
        <c:crosses val="autoZero"/>
        <c:auto val="1"/>
        <c:lblAlgn val="ctr"/>
        <c:lblOffset val="100"/>
        <c:noMultiLvlLbl val="0"/>
      </c:catAx>
      <c:valAx>
        <c:axId val="160753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75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2020-2021 УЧЕБНЫЙ ГОД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Абс. Усп., %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МЭО-17-1/9</c:v>
                </c:pt>
                <c:pt idx="1">
                  <c:v>ТМ-17 1/9</c:v>
                </c:pt>
                <c:pt idx="2">
                  <c:v>АК-17 1/9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C2-41CE-BF64-C96F3180EE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Кач. Усп.,%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МЭО-17-1/9</c:v>
                </c:pt>
                <c:pt idx="1">
                  <c:v>ТМ-17 1/9</c:v>
                </c:pt>
                <c:pt idx="2">
                  <c:v>АК-17 1/9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45</c:v>
                </c:pt>
                <c:pt idx="1">
                  <c:v>33.300000000000004</c:v>
                </c:pt>
                <c:pt idx="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C2-41CE-BF64-C96F3180EE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0107264"/>
        <c:axId val="170109952"/>
        <c:axId val="0"/>
      </c:bar3DChart>
      <c:catAx>
        <c:axId val="17010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0109952"/>
        <c:crosses val="autoZero"/>
        <c:auto val="1"/>
        <c:lblAlgn val="ctr"/>
        <c:lblOffset val="100"/>
        <c:noMultiLvlLbl val="0"/>
      </c:catAx>
      <c:valAx>
        <c:axId val="170109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010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2021-2022 УЧЕБНЫЙ ГОД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Абс. Усп., %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МЭО-18 1/9</c:v>
                </c:pt>
                <c:pt idx="1">
                  <c:v>ТМ-18 1/9</c:v>
                </c:pt>
                <c:pt idx="2">
                  <c:v>АК- 18 1/9</c:v>
                </c:pt>
                <c:pt idx="3">
                  <c:v>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F7-450D-967A-EA527E21DF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Кач. Усп.,%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МЭО-18 1/9</c:v>
                </c:pt>
                <c:pt idx="1">
                  <c:v>ТМ-18 1/9</c:v>
                </c:pt>
                <c:pt idx="2">
                  <c:v>АК- 18 1/9</c:v>
                </c:pt>
                <c:pt idx="3">
                  <c:v>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62.5</c:v>
                </c:pt>
                <c:pt idx="1">
                  <c:v>52.4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F7-450D-967A-EA527E21DF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559168"/>
        <c:axId val="171571072"/>
        <c:axId val="0"/>
      </c:bar3DChart>
      <c:catAx>
        <c:axId val="171559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1571072"/>
        <c:crosses val="autoZero"/>
        <c:auto val="1"/>
        <c:lblAlgn val="ctr"/>
        <c:lblOffset val="100"/>
        <c:noMultiLvlLbl val="0"/>
      </c:catAx>
      <c:valAx>
        <c:axId val="171571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155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D024-91E3-436C-88A1-0B175C32FB5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64BA4-1246-47BA-8615-FDA479F7B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02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2" name="Shape 112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2" name="Shape 112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AC1-0B04-4B9E-AF0D-8F9A02A45A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2674-1158-430C-B667-5F801E167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83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AC1-0B04-4B9E-AF0D-8F9A02A45A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2674-1158-430C-B667-5F801E167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8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AC1-0B04-4B9E-AF0D-8F9A02A45A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2674-1158-430C-B667-5F801E167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8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AC1-0B04-4B9E-AF0D-8F9A02A45A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2674-1158-430C-B667-5F801E167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1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AC1-0B04-4B9E-AF0D-8F9A02A45A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2674-1158-430C-B667-5F801E167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AC1-0B04-4B9E-AF0D-8F9A02A45A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2674-1158-430C-B667-5F801E167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3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AC1-0B04-4B9E-AF0D-8F9A02A45A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2674-1158-430C-B667-5F801E167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2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AC1-0B04-4B9E-AF0D-8F9A02A45A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2674-1158-430C-B667-5F801E167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5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AC1-0B04-4B9E-AF0D-8F9A02A45A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2674-1158-430C-B667-5F801E167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8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AC1-0B04-4B9E-AF0D-8F9A02A45A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2674-1158-430C-B667-5F801E167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2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AC1-0B04-4B9E-AF0D-8F9A02A45A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2674-1158-430C-B667-5F801E167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3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0BAC1-0B04-4B9E-AF0D-8F9A02A45A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12674-1158-430C-B667-5F801E167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Svetik\Desktop\02-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642910" y="2932631"/>
            <a:ext cx="8215370" cy="3071834"/>
          </a:xfrm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18275" bIns="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ct val="25000"/>
              <a:defRPr/>
            </a:pPr>
            <a:r>
              <a:rPr lang="ru-RU" sz="3200" b="1" dirty="0">
                <a:solidFill>
                  <a:srgbClr val="002060"/>
                </a:solidFill>
              </a:rPr>
              <a:t>Результаты  ГИА выпускных групп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ПЦК </a:t>
            </a:r>
            <a:r>
              <a:rPr lang="ru-RU" sz="2800" b="1" dirty="0">
                <a:solidFill>
                  <a:srgbClr val="002060"/>
                </a:solidFill>
              </a:rPr>
              <a:t>МЕХАНИЧЕСКИХ И ХИМИКО-ТЕХНОЛОГИЧЕСКИХ ДИСЦИПЛИН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по  итогам 2021-2022 учебного года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председатель ПЦК Письменный Ю.А. </a:t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i="1" dirty="0">
              <a:ln w="11430"/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51522" y="24474"/>
            <a:ext cx="2215937" cy="22859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925767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3CC29DC2-6E06-48F3-B0E3-27ECDD4E2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38466" y="18864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ЗАЩИТЫ</a:t>
            </a:r>
          </a:p>
          <a:p>
            <a:pPr lvl="0"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ВЫПУСКНЫХ КВАЛИФИКАЦИОННЫХ РАБОТ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D25E28D9-4263-49E9-8B7C-3002B0C23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213809"/>
              </p:ext>
            </p:extLst>
          </p:nvPr>
        </p:nvGraphicFramePr>
        <p:xfrm>
          <a:off x="899592" y="1397000"/>
          <a:ext cx="7776864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974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9E2BE7-B0EB-4744-9FFD-06F2D780F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38466" y="188640"/>
            <a:ext cx="74168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ЗАЩИТЫ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ВЫПУСКНЫХ КВАЛИФИКАЦИОННЫХ РАБОТ В СРАВНЕНИИ С ПРОШЛЫМ УЧЕБНЫМ ГОДОМ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D30D8361-839A-47BE-936B-A0D7C26F3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655513"/>
              </p:ext>
            </p:extLst>
          </p:nvPr>
        </p:nvGraphicFramePr>
        <p:xfrm>
          <a:off x="179512" y="1397000"/>
          <a:ext cx="45365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CFDF9E6F-C7FD-4503-808B-0EE636FC80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457301"/>
              </p:ext>
            </p:extLst>
          </p:nvPr>
        </p:nvGraphicFramePr>
        <p:xfrm>
          <a:off x="4961600" y="1397000"/>
          <a:ext cx="45365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537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E026FCD-C08A-499A-94C2-093D7A80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00" y="548680"/>
            <a:ext cx="7620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Ожидаемые показатели трудоустройства выпускников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B501E5F8-AEE8-4B44-B3A9-25D1D15AE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832357"/>
              </p:ext>
            </p:extLst>
          </p:nvPr>
        </p:nvGraphicFramePr>
        <p:xfrm>
          <a:off x="107505" y="2348880"/>
          <a:ext cx="9505055" cy="35712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33834854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3970559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18691147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62929507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19872457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655577692"/>
                    </a:ext>
                  </a:extLst>
                </a:gridCol>
                <a:gridCol w="963335">
                  <a:extLst>
                    <a:ext uri="{9D8B030D-6E8A-4147-A177-3AD203B41FA5}">
                      <a16:colId xmlns:a16="http://schemas.microsoft.com/office/drawing/2014/main" xmlns="" val="345636470"/>
                    </a:ext>
                  </a:extLst>
                </a:gridCol>
                <a:gridCol w="1916984">
                  <a:extLst>
                    <a:ext uri="{9D8B030D-6E8A-4147-A177-3AD203B41FA5}">
                      <a16:colId xmlns:a16="http://schemas.microsoft.com/office/drawing/2014/main" xmlns="" val="75528411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dirty="0"/>
                        <a:t>Группа, куратор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/>
                        <a:t>Кол-во выпускников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err="1"/>
                        <a:t>Ожид</a:t>
                      </a:r>
                      <a:r>
                        <a:rPr lang="ru-RU" dirty="0"/>
                        <a:t>. Труд-</a:t>
                      </a:r>
                      <a:r>
                        <a:rPr lang="ru-RU" dirty="0" err="1"/>
                        <a:t>тво</a:t>
                      </a:r>
                      <a:endParaRPr lang="ru-RU" dirty="0"/>
                    </a:p>
                    <a:p>
                      <a:r>
                        <a:rPr lang="ru-RU" dirty="0"/>
                        <a:t>Чел./ %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Фактическое трудоустройство на 01.07.2022,</a:t>
                      </a:r>
                    </a:p>
                    <a:p>
                      <a:pPr algn="ctr"/>
                      <a:r>
                        <a:rPr lang="ru-RU" dirty="0"/>
                        <a:t>Чел/%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01998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Труд-</a:t>
                      </a:r>
                      <a:r>
                        <a:rPr lang="ru-RU" dirty="0" err="1"/>
                        <a:t>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Армия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Декрет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Самозанятый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Учеба в ВУЗ (очная форма)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824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МЭО-18 1/9, </a:t>
                      </a:r>
                      <a:r>
                        <a:rPr lang="ru-RU" dirty="0" err="1"/>
                        <a:t>Аладьева</a:t>
                      </a:r>
                      <a:r>
                        <a:rPr lang="ru-RU" dirty="0"/>
                        <a:t> Е.Н.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10/62,5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479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ТМ- 18 1/9, Абрамова Н.Г..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10/47,6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168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Ак- 18 1/9, </a:t>
                      </a:r>
                      <a:r>
                        <a:rPr lang="ru-RU" dirty="0" err="1"/>
                        <a:t>МошкинаТ.И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14/66,6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891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ВСЕГО: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35/60,3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725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701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Svetik\Desktop\02-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1071538" y="2643182"/>
            <a:ext cx="6813858" cy="1913916"/>
          </a:xfrm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18275" bIns="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  <a:defRPr/>
            </a:pPr>
            <a:r>
              <a:rPr lang="ru-RU" sz="6000" b="1" i="1" dirty="0">
                <a:ln w="11430"/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  <a:sym typeface="Calibri"/>
              </a:rPr>
              <a:t> СПАСИБО ЗА ВНИМАНИЕ</a:t>
            </a:r>
            <a:endParaRPr lang="ru-RU" sz="6600" b="1" i="1" dirty="0">
              <a:ln w="11430"/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51522" y="24474"/>
            <a:ext cx="2820281" cy="269014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7" name="Shape 117"/>
          <p:cNvSpPr txBox="1"/>
          <p:nvPr/>
        </p:nvSpPr>
        <p:spPr>
          <a:xfrm>
            <a:off x="467545" y="2924944"/>
            <a:ext cx="8358246" cy="259228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lIns="91425" tIns="45700" rIns="91425" bIns="457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  <a:defRPr/>
            </a:pP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1257972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Экран (4:3)</PresentationFormat>
  <Paragraphs>45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Результаты  ГИА выпускных групп ПЦК МЕХАНИЧЕСКИХ И ХИМИКО-ТЕХНОЛОГИЧЕСКИХ ДИСЦИПЛИН по  итогам 2021-2022 учебного года  председатель ПЦК Письменный Ю.А.  </vt:lpstr>
      <vt:lpstr>Презентация PowerPoint</vt:lpstr>
      <vt:lpstr>Презентация PowerPoint</vt:lpstr>
      <vt:lpstr>Ожидаемые показатели трудоустройства выпускников </vt:lpstr>
      <vt:lpstr>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 ГИА выпускных групп ПЦК МЕХАНИЧЕСКИХ И ХИМИКО-ТЕХНОЛОГИЧЕСКИХ ДИСЦИПЛИН по  итогам 2021-2022 учебного года  председатель ПЦК Письменный Ю.А.  </dc:title>
  <dc:creator>Svetik</dc:creator>
  <cp:lastModifiedBy>Svetik</cp:lastModifiedBy>
  <cp:revision>1</cp:revision>
  <dcterms:created xsi:type="dcterms:W3CDTF">2023-03-15T18:40:02Z</dcterms:created>
  <dcterms:modified xsi:type="dcterms:W3CDTF">2023-03-15T18:40:36Z</dcterms:modified>
</cp:coreProperties>
</file>