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5F-4F02-9C77-86C11EC4E63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95F-4F02-9C77-86C11EC4E63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95F-4F02-9C77-86C11EC4E63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5F-4F02-9C77-86C11EC4E6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5F-4F02-9C77-86C11EC4E6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МЭПЗ-18 1/9</c:v>
                </c:pt>
                <c:pt idx="1">
                  <c:v>ЗИО-19 1/9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20-486D-82C4-74439EDD30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МЭПЗ-18 1/9</c:v>
                </c:pt>
                <c:pt idx="1">
                  <c:v>ЗИО-19 1/9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20-486D-82C4-74439EDD30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МЭПЗ-18 1/9</c:v>
                </c:pt>
                <c:pt idx="1">
                  <c:v>ЗИО-19 1/9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20-486D-82C4-74439EDD30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МЭПЗ-18 1/9</c:v>
                </c:pt>
                <c:pt idx="1">
                  <c:v>ЗИО-19 1/9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20-486D-82C4-74439EDD30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0744832"/>
        <c:axId val="172195840"/>
        <c:axId val="0"/>
      </c:bar3DChart>
      <c:catAx>
        <c:axId val="17074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2195840"/>
        <c:crosses val="autoZero"/>
        <c:auto val="1"/>
        <c:lblAlgn val="ctr"/>
        <c:lblOffset val="100"/>
        <c:noMultiLvlLbl val="0"/>
      </c:catAx>
      <c:valAx>
        <c:axId val="17219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74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2020-2021 УЧЕБНЫЙ 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 Усп., %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МЭПЗ-17-1/9</c:v>
                </c:pt>
                <c:pt idx="1">
                  <c:v>ЗИО-18 1/9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2-41CE-BF64-C96F3180EE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МЭПЗ-17-1/9</c:v>
                </c:pt>
                <c:pt idx="1">
                  <c:v>ЗИО-18 1/9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77</c:v>
                </c:pt>
                <c:pt idx="1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C2-41CE-BF64-C96F3180EE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103168"/>
        <c:axId val="177251456"/>
        <c:axId val="0"/>
      </c:bar3DChart>
      <c:catAx>
        <c:axId val="17410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7251456"/>
        <c:crosses val="autoZero"/>
        <c:auto val="1"/>
        <c:lblAlgn val="ctr"/>
        <c:lblOffset val="100"/>
        <c:noMultiLvlLbl val="0"/>
      </c:catAx>
      <c:valAx>
        <c:axId val="177251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410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2021-2022 УЧЕБНЫЙ 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 Усп., %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МЭПЗ-18 1/9</c:v>
                </c:pt>
                <c:pt idx="1">
                  <c:v>ЗИО-19 1/9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F7-450D-967A-EA527E21DF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МЭПЗ-18 1/9</c:v>
                </c:pt>
                <c:pt idx="1">
                  <c:v>ЗИО-19 1/9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F7-450D-967A-EA527E21DF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184832"/>
        <c:axId val="186186752"/>
        <c:axId val="0"/>
      </c:bar3DChart>
      <c:catAx>
        <c:axId val="18618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186752"/>
        <c:crosses val="autoZero"/>
        <c:auto val="1"/>
        <c:lblAlgn val="ctr"/>
        <c:lblOffset val="100"/>
        <c:noMultiLvlLbl val="0"/>
      </c:catAx>
      <c:valAx>
        <c:axId val="186186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61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24329-6DEF-40F1-965B-070D6A02BAF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7036D-8F59-4BFC-972E-61D0B171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4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ru-RU" dirty="0" err="1">
                <a:solidFill>
                  <a:srgbClr val="0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лин</a:t>
            </a:r>
            <a:endParaRPr lang="ru-RU" dirty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090-CF32-4BE9-8362-13DB08C1243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C182-C7BA-472A-A3F4-E44BE13A4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2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090-CF32-4BE9-8362-13DB08C1243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C182-C7BA-472A-A3F4-E44BE13A4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2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090-CF32-4BE9-8362-13DB08C1243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C182-C7BA-472A-A3F4-E44BE13A4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1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090-CF32-4BE9-8362-13DB08C1243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C182-C7BA-472A-A3F4-E44BE13A4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9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090-CF32-4BE9-8362-13DB08C1243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C182-C7BA-472A-A3F4-E44BE13A4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0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090-CF32-4BE9-8362-13DB08C1243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C182-C7BA-472A-A3F4-E44BE13A4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090-CF32-4BE9-8362-13DB08C1243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C182-C7BA-472A-A3F4-E44BE13A4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6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090-CF32-4BE9-8362-13DB08C1243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C182-C7BA-472A-A3F4-E44BE13A4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2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090-CF32-4BE9-8362-13DB08C1243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C182-C7BA-472A-A3F4-E44BE13A4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0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090-CF32-4BE9-8362-13DB08C1243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C182-C7BA-472A-A3F4-E44BE13A4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2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090-CF32-4BE9-8362-13DB08C1243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C182-C7BA-472A-A3F4-E44BE13A4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B090-CF32-4BE9-8362-13DB08C1243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C182-C7BA-472A-A3F4-E44BE13A4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642910" y="1857364"/>
            <a:ext cx="8215370" cy="3071834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ct val="25000"/>
              <a:defRPr/>
            </a:pPr>
            <a:r>
              <a:rPr lang="ru-RU" sz="3200" b="1" dirty="0">
                <a:solidFill>
                  <a:srgbClr val="002060"/>
                </a:solidFill>
              </a:rPr>
              <a:t>Результаты  ГИА выпускных групп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ПЦК </a:t>
            </a:r>
            <a:r>
              <a:rPr lang="ru-RU" sz="3200" b="1" dirty="0" err="1">
                <a:solidFill>
                  <a:srgbClr val="002060"/>
                </a:solidFill>
              </a:rPr>
              <a:t>электро-технических</a:t>
            </a:r>
            <a:r>
              <a:rPr lang="ru-RU" sz="3200" b="1" dirty="0">
                <a:solidFill>
                  <a:srgbClr val="002060"/>
                </a:solidFill>
              </a:rPr>
              <a:t> дисциплин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по  итогам 2021-2022 учебного года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председатель ПЦК Гапоненко С.Н.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i="1" dirty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1522" y="24474"/>
            <a:ext cx="2215937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008329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AB11372-07EC-40A5-89F6-AC5CFDFC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63946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демонстрационного экзамена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компетенции  «Электромонтаж»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A2F2B2F5-8269-41DC-926F-3BD8E48AD30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9258931"/>
              </p:ext>
            </p:extLst>
          </p:nvPr>
        </p:nvGraphicFramePr>
        <p:xfrm>
          <a:off x="785787" y="2071678"/>
          <a:ext cx="6767537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155941-C9DE-4FF4-ABA6-1564AA192780}"/>
              </a:ext>
            </a:extLst>
          </p:cNvPr>
          <p:cNvSpPr txBox="1"/>
          <p:nvPr/>
        </p:nvSpPr>
        <p:spPr>
          <a:xfrm>
            <a:off x="428596" y="1571614"/>
            <a:ext cx="9217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стандартам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 человек ( 42%)</a:t>
            </a:r>
          </a:p>
        </p:txBody>
      </p:sp>
    </p:spTree>
    <p:extLst>
      <p:ext uri="{BB962C8B-B14F-4D97-AF65-F5344CB8AC3E}">
        <p14:creationId xmlns:p14="http://schemas.microsoft.com/office/powerpoint/2010/main" val="421351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CC29DC2-6E06-48F3-B0E3-27ECDD4E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38466" y="18864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ЗАЩИТЫ</a:t>
            </a:r>
          </a:p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ВЫПУСКНЫХ КВАЛИФИКАЦИОННЫХ РАБОТ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D25E28D9-4263-49E9-8B7C-3002B0C23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354180"/>
              </p:ext>
            </p:extLst>
          </p:nvPr>
        </p:nvGraphicFramePr>
        <p:xfrm>
          <a:off x="899592" y="1397000"/>
          <a:ext cx="7776864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765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9E2BE7-B0EB-4744-9FFD-06F2D780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38466" y="188640"/>
            <a:ext cx="74168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ЗАЩИТЫ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ВЫПУСКНЫХ КВАЛИФИКАЦИОННЫХ РАБОТ В СРАВНЕНИИ С ПРОШЛЫМ УЧЕБНЫМ ГОДОМ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30D8361-839A-47BE-936B-A0D7C26F3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19785"/>
              </p:ext>
            </p:extLst>
          </p:nvPr>
        </p:nvGraphicFramePr>
        <p:xfrm>
          <a:off x="179512" y="1397000"/>
          <a:ext cx="45365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CFDF9E6F-C7FD-4503-808B-0EE636FC8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780951"/>
              </p:ext>
            </p:extLst>
          </p:nvPr>
        </p:nvGraphicFramePr>
        <p:xfrm>
          <a:off x="4961600" y="1397000"/>
          <a:ext cx="45365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141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E026FCD-C08A-499A-94C2-093D7A80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00" y="548680"/>
            <a:ext cx="7620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Ожидаемые показатели трудоустройства выпускников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B501E5F8-AEE8-4B44-B3A9-25D1D15AE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325514"/>
              </p:ext>
            </p:extLst>
          </p:nvPr>
        </p:nvGraphicFramePr>
        <p:xfrm>
          <a:off x="107505" y="2348880"/>
          <a:ext cx="9505055" cy="29311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33834854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3970559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18691147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62929507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19872457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655577692"/>
                    </a:ext>
                  </a:extLst>
                </a:gridCol>
                <a:gridCol w="963335">
                  <a:extLst>
                    <a:ext uri="{9D8B030D-6E8A-4147-A177-3AD203B41FA5}">
                      <a16:colId xmlns:a16="http://schemas.microsoft.com/office/drawing/2014/main" xmlns="" val="345636470"/>
                    </a:ext>
                  </a:extLst>
                </a:gridCol>
                <a:gridCol w="1916984">
                  <a:extLst>
                    <a:ext uri="{9D8B030D-6E8A-4147-A177-3AD203B41FA5}">
                      <a16:colId xmlns:a16="http://schemas.microsoft.com/office/drawing/2014/main" xmlns="" val="75528411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/>
                        <a:t>Группа, куратор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Кол-во выпускников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err="1"/>
                        <a:t>Ожид</a:t>
                      </a:r>
                      <a:r>
                        <a:rPr lang="ru-RU" dirty="0"/>
                        <a:t>. Труд-</a:t>
                      </a:r>
                      <a:r>
                        <a:rPr lang="ru-RU" dirty="0" err="1"/>
                        <a:t>тво</a:t>
                      </a:r>
                      <a:endParaRPr lang="ru-RU" dirty="0"/>
                    </a:p>
                    <a:p>
                      <a:r>
                        <a:rPr lang="ru-RU" dirty="0"/>
                        <a:t>Чел./ %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Фактическое трудоустройство на 01.07.2022,</a:t>
                      </a:r>
                    </a:p>
                    <a:p>
                      <a:pPr algn="ctr"/>
                      <a:r>
                        <a:rPr lang="ru-RU" dirty="0"/>
                        <a:t>Чел/%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1998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Труд-</a:t>
                      </a:r>
                      <a:r>
                        <a:rPr lang="ru-RU" dirty="0" err="1"/>
                        <a:t>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Армия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Декрет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Самозанятый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Учеба в ВУЗ (очная форма)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824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МЭПЗ-18 1/9, Рахматулина Е.В.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9/47%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479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ЗИО- 19 1/9, </a:t>
                      </a:r>
                      <a:r>
                        <a:rPr lang="ru-RU" dirty="0" err="1"/>
                        <a:t>Верлоцкая</a:t>
                      </a:r>
                      <a:r>
                        <a:rPr lang="ru-RU" dirty="0"/>
                        <a:t> Е.А.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14/56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68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62/75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725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10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071538" y="2643182"/>
            <a:ext cx="6813858" cy="1913916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  <a:defRPr/>
            </a:pPr>
            <a: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 СПАСИБО ЗА ВНИМАНИЕ</a:t>
            </a:r>
            <a:endParaRPr lang="ru-RU" sz="6600" b="1" i="1" dirty="0">
              <a:ln w="11430"/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1522" y="24474"/>
            <a:ext cx="2820281" cy="26901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7" name="Shape 117"/>
          <p:cNvSpPr txBox="1"/>
          <p:nvPr/>
        </p:nvSpPr>
        <p:spPr>
          <a:xfrm>
            <a:off x="467545" y="2924944"/>
            <a:ext cx="8358246" cy="25922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  <a:defRPr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3081448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Экран (4:3)</PresentationFormat>
  <Paragraphs>37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Результаты  ГИА выпускных групп ПЦК электро-технических дисциплин по  итогам 2021-2022 учебного года   председатель ПЦК Гапоненко С.Н. </vt:lpstr>
      <vt:lpstr>РЕЗУЛЬТАТЫ  демонстрационного экзамена по компетенции  «Электромонтаж»</vt:lpstr>
      <vt:lpstr>Презентация PowerPoint</vt:lpstr>
      <vt:lpstr>Презентация PowerPoint</vt:lpstr>
      <vt:lpstr>Ожидаемые показатели трудоустройства выпускников 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 ГИА выпускных групп ПЦК электро-технических дисциплин по  итогам 2021-2022 учебного года   председатель ПЦК Гапоненко С.Н. </dc:title>
  <dc:creator>Svetik</dc:creator>
  <cp:lastModifiedBy>Svetik</cp:lastModifiedBy>
  <cp:revision>1</cp:revision>
  <dcterms:created xsi:type="dcterms:W3CDTF">2023-03-15T18:40:50Z</dcterms:created>
  <dcterms:modified xsi:type="dcterms:W3CDTF">2023-03-15T18:41:24Z</dcterms:modified>
</cp:coreProperties>
</file>