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F-4F02-9C77-86C11EC4E63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5F-4F02-9C77-86C11EC4E6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5F-4F02-9C77-86C11EC4E6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F-4F02-9C77-86C11EC4E6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F-4F02-9C77-86C11EC4E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ПК-18 1/9</c:v>
                </c:pt>
                <c:pt idx="1">
                  <c:v>ПМ19-19 1/9</c:v>
                </c:pt>
                <c:pt idx="2">
                  <c:v>ТОП 18 1/11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0-486D-82C4-74439EDD3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ПК-18 1/9</c:v>
                </c:pt>
                <c:pt idx="1">
                  <c:v>ПМ19-19 1/9</c:v>
                </c:pt>
                <c:pt idx="2">
                  <c:v>ТОП 18 1/11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20-486D-82C4-74439EDD3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ПК-18 1/9</c:v>
                </c:pt>
                <c:pt idx="1">
                  <c:v>ПМ19-19 1/9</c:v>
                </c:pt>
                <c:pt idx="2">
                  <c:v>ТОП 18 1/11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20-486D-82C4-74439EDD30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ПК-18 1/9</c:v>
                </c:pt>
                <c:pt idx="1">
                  <c:v>ПМ19-19 1/9</c:v>
                </c:pt>
                <c:pt idx="2">
                  <c:v>ТОП 18 1/11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20-486D-82C4-74439EDD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9307648"/>
        <c:axId val="199309184"/>
        <c:axId val="0"/>
      </c:bar3DChart>
      <c:catAx>
        <c:axId val="1993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309184"/>
        <c:crosses val="autoZero"/>
        <c:auto val="1"/>
        <c:lblAlgn val="ctr"/>
        <c:lblOffset val="100"/>
        <c:noMultiLvlLbl val="0"/>
      </c:catAx>
      <c:valAx>
        <c:axId val="19930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3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2020-2021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ТОП 17-1/9</c:v>
                </c:pt>
                <c:pt idx="1">
                  <c:v>ПК 17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2-41CE-BF64-C96F3180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ТОП 17-1/9</c:v>
                </c:pt>
                <c:pt idx="1">
                  <c:v>ПК 17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95.2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2-41CE-BF64-C96F3180E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454016"/>
        <c:axId val="82455552"/>
        <c:axId val="0"/>
      </c:bar3DChart>
      <c:catAx>
        <c:axId val="8245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455552"/>
        <c:crosses val="autoZero"/>
        <c:auto val="1"/>
        <c:lblAlgn val="ctr"/>
        <c:lblOffset val="100"/>
        <c:noMultiLvlLbl val="0"/>
      </c:catAx>
      <c:valAx>
        <c:axId val="8245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24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ТОП 18/9</c:v>
                </c:pt>
                <c:pt idx="1">
                  <c:v>ПК 18 1/9</c:v>
                </c:pt>
                <c:pt idx="2">
                  <c:v>ПМ- 1/9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7-450D-967A-EA527E21D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ТОП 18/9</c:v>
                </c:pt>
                <c:pt idx="1">
                  <c:v>ПК 18 1/9</c:v>
                </c:pt>
                <c:pt idx="2">
                  <c:v>ПМ- 1/9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85.7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7-450D-967A-EA527E21D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601600"/>
        <c:axId val="76607488"/>
        <c:axId val="0"/>
      </c:bar3DChart>
      <c:catAx>
        <c:axId val="7660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607488"/>
        <c:crosses val="autoZero"/>
        <c:auto val="1"/>
        <c:lblAlgn val="ctr"/>
        <c:lblOffset val="100"/>
        <c:noMultiLvlLbl val="0"/>
      </c:catAx>
      <c:valAx>
        <c:axId val="76607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66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B12DD-F762-428A-A8B1-B06D61AD624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0520-71CE-49A3-9C3E-CC872132B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9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22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2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5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0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1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7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2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FE0E-01CC-475A-B84A-B5F065353AA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0377-84A3-4C3D-8FB1-78A27F84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4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3" y="-12700"/>
            <a:ext cx="844061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945148" y="1857364"/>
            <a:ext cx="7583418" cy="3659868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buClr>
                <a:srgbClr val="FFFF00"/>
              </a:buClr>
              <a:buSzPct val="25000"/>
              <a:defRPr/>
            </a:pPr>
            <a:r>
              <a:rPr lang="ru-RU" sz="3200" b="1" dirty="0">
                <a:solidFill>
                  <a:srgbClr val="002060"/>
                </a:solidFill>
              </a:rPr>
              <a:t>Результаты  ГИА выпускных групп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  итогам 2021-2022 учебного года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ПЦК Сферы обслуживания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Председатель Педант </a:t>
            </a:r>
            <a:r>
              <a:rPr lang="ru-RU" sz="3200" b="1" dirty="0" err="1">
                <a:solidFill>
                  <a:srgbClr val="002060"/>
                </a:solidFill>
              </a:rPr>
              <a:t>р.г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83867" y="24474"/>
            <a:ext cx="2045480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78271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AB11372-07EC-40A5-89F6-AC5CFDFC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14" y="163946"/>
            <a:ext cx="7875094" cy="13208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 34 Поварское дело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A2F2B2F5-8269-41DC-926F-3BD8E48AD3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8045752"/>
              </p:ext>
            </p:extLst>
          </p:nvPr>
        </p:nvGraphicFramePr>
        <p:xfrm>
          <a:off x="1077033" y="2071678"/>
          <a:ext cx="771527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155941-C9DE-4FF4-ABA6-1564AA192780}"/>
              </a:ext>
            </a:extLst>
          </p:cNvPr>
          <p:cNvSpPr txBox="1"/>
          <p:nvPr/>
        </p:nvSpPr>
        <p:spPr>
          <a:xfrm>
            <a:off x="747319" y="1571614"/>
            <a:ext cx="732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стандартам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( 52%)</a:t>
            </a:r>
          </a:p>
        </p:txBody>
      </p:sp>
    </p:spTree>
    <p:extLst>
      <p:ext uri="{BB962C8B-B14F-4D97-AF65-F5344CB8AC3E}">
        <p14:creationId xmlns:p14="http://schemas.microsoft.com/office/powerpoint/2010/main" val="73809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29DC2-6E06-48F3-B0E3-27ECDD4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2584" y="188640"/>
            <a:ext cx="6846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ЗАЩИТЫ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ВЫПУСКНЫХ КВАЛИФИКАЦИОННЫХ РАБОТ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25E28D9-4263-49E9-8B7C-3002B0C2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26718"/>
              </p:ext>
            </p:extLst>
          </p:nvPr>
        </p:nvGraphicFramePr>
        <p:xfrm>
          <a:off x="1182085" y="1397000"/>
          <a:ext cx="717864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29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9E2BE7-B0EB-4744-9FFD-06F2D7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2584" y="188640"/>
            <a:ext cx="684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ЗАЩИТЫ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ВЫПУСКНЫХ КВАЛИФИКАЦИОННЫХ РАБОТ В СРАВНЕНИИ С ПРОШЛЫМ УЧЕБНЫМ ГОДОМ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30D8361-839A-47BE-936B-A0D7C26F3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198416"/>
              </p:ext>
            </p:extLst>
          </p:nvPr>
        </p:nvGraphicFramePr>
        <p:xfrm>
          <a:off x="517396" y="1397000"/>
          <a:ext cx="41875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FDF9E6F-C7FD-4503-808B-0EE636FC8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149233"/>
              </p:ext>
            </p:extLst>
          </p:nvPr>
        </p:nvGraphicFramePr>
        <p:xfrm>
          <a:off x="4931631" y="1397000"/>
          <a:ext cx="41875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33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026FCD-C08A-499A-94C2-093D7A80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708" y="548680"/>
            <a:ext cx="703384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показатели трудоустройства выпускников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501E5F8-AEE8-4B44-B3A9-25D1D15A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6988"/>
              </p:ext>
            </p:extLst>
          </p:nvPr>
        </p:nvGraphicFramePr>
        <p:xfrm>
          <a:off x="450928" y="2348880"/>
          <a:ext cx="8773897" cy="3754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94661">
                  <a:extLst>
                    <a:ext uri="{9D8B030D-6E8A-4147-A177-3AD203B41FA5}">
                      <a16:colId xmlns:a16="http://schemas.microsoft.com/office/drawing/2014/main" xmlns="" val="3383485406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xmlns="" val="2397055904"/>
                    </a:ext>
                  </a:extLst>
                </a:gridCol>
                <a:gridCol w="997034">
                  <a:extLst>
                    <a:ext uri="{9D8B030D-6E8A-4147-A177-3AD203B41FA5}">
                      <a16:colId xmlns:a16="http://schemas.microsoft.com/office/drawing/2014/main" xmlns="" val="2186911473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xmlns="" val="2629295072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xmlns="" val="1198724573"/>
                    </a:ext>
                  </a:extLst>
                </a:gridCol>
                <a:gridCol w="930565">
                  <a:extLst>
                    <a:ext uri="{9D8B030D-6E8A-4147-A177-3AD203B41FA5}">
                      <a16:colId xmlns:a16="http://schemas.microsoft.com/office/drawing/2014/main" xmlns="" val="3655577692"/>
                    </a:ext>
                  </a:extLst>
                </a:gridCol>
                <a:gridCol w="889232">
                  <a:extLst>
                    <a:ext uri="{9D8B030D-6E8A-4147-A177-3AD203B41FA5}">
                      <a16:colId xmlns:a16="http://schemas.microsoft.com/office/drawing/2014/main" xmlns="" val="345636470"/>
                    </a:ext>
                  </a:extLst>
                </a:gridCol>
                <a:gridCol w="1769524">
                  <a:extLst>
                    <a:ext uri="{9D8B030D-6E8A-4147-A177-3AD203B41FA5}">
                      <a16:colId xmlns:a16="http://schemas.microsoft.com/office/drawing/2014/main" xmlns="" val="7552841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Группа, куратор</a:t>
                      </a: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выпускников</a:t>
                      </a: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Ожид</a:t>
                      </a:r>
                      <a:r>
                        <a:rPr lang="ru-RU" dirty="0"/>
                        <a:t>. 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Чел./ %</a:t>
                      </a:r>
                    </a:p>
                  </a:txBody>
                  <a:tcPr marL="84406" marR="84406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Фактическое трудоустройство на 01.07.2022,</a:t>
                      </a:r>
                    </a:p>
                    <a:p>
                      <a:pPr algn="ctr"/>
                      <a:r>
                        <a:rPr lang="ru-RU" dirty="0"/>
                        <a:t>Чел/%</a:t>
                      </a: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99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Армия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Декрет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Самозанятый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Учеба в ВУЗ (очная форма)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8382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ПК 18 1/9</a:t>
                      </a:r>
                    </a:p>
                    <a:p>
                      <a:pPr algn="ctr"/>
                      <a:r>
                        <a:rPr lang="ru-RU" dirty="0"/>
                        <a:t> Педант Р.Г.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21/85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9147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ТОП</a:t>
                      </a:r>
                      <a:r>
                        <a:rPr lang="ru-RU" baseline="0" dirty="0"/>
                        <a:t> 18 1/9</a:t>
                      </a:r>
                    </a:p>
                    <a:p>
                      <a:pPr algn="ctr"/>
                      <a:r>
                        <a:rPr lang="ru-RU" baseline="0" dirty="0" err="1"/>
                        <a:t>Жижко</a:t>
                      </a:r>
                      <a:r>
                        <a:rPr lang="ru-RU" baseline="0" dirty="0"/>
                        <a:t> А.А.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18/55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81168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ПМ 19 1/9 </a:t>
                      </a:r>
                    </a:p>
                    <a:p>
                      <a:pPr algn="ctr"/>
                      <a:r>
                        <a:rPr lang="ru-RU" dirty="0"/>
                        <a:t>Петренко</a:t>
                      </a:r>
                      <a:r>
                        <a:rPr lang="ru-RU" baseline="0" dirty="0"/>
                        <a:t> А.В.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21/95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42289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ВСЕГО: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60/45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9972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75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</Words>
  <Application>Microsoft Office PowerPoint</Application>
  <PresentationFormat>Экран (4:3)</PresentationFormat>
  <Paragraphs>55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Результаты  ГИА выпускных групп по  итогам 2021-2022 учебного года ПЦК Сферы обслуживания Председатель Педант р.г.  </vt:lpstr>
      <vt:lpstr>РЕЗУЛЬТАТЫ  демонстрационного экзамена по компетенции  34 Поварское дело</vt:lpstr>
      <vt:lpstr>Презентация PowerPoint</vt:lpstr>
      <vt:lpstr>Презентация PowerPoint</vt:lpstr>
      <vt:lpstr>Ожидаемые показатели трудоустройства выпускников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ГИА выпускных групп по  итогам 2021-2022 учебного года ПЦК Сферы обслуживания Председатель Педант р.г.  </dc:title>
  <dc:creator>Svetik</dc:creator>
  <cp:lastModifiedBy>Svetik</cp:lastModifiedBy>
  <cp:revision>1</cp:revision>
  <dcterms:created xsi:type="dcterms:W3CDTF">2023-03-15T18:31:21Z</dcterms:created>
  <dcterms:modified xsi:type="dcterms:W3CDTF">2023-03-15T18:32:45Z</dcterms:modified>
</cp:coreProperties>
</file>