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0-486D-82C4-74439EDD3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20-486D-82C4-74439EDD3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20-486D-82C4-74439EDD30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20-486D-82C4-74439EDD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9598208"/>
        <c:axId val="129647360"/>
        <c:axId val="0"/>
      </c:bar3DChart>
      <c:catAx>
        <c:axId val="1295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647360"/>
        <c:crosses val="autoZero"/>
        <c:auto val="1"/>
        <c:lblAlgn val="ctr"/>
        <c:lblOffset val="100"/>
        <c:noMultiLvlLbl val="0"/>
      </c:catAx>
      <c:valAx>
        <c:axId val="12964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9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012739325260227"/>
          <c:y val="0.28418059210619495"/>
          <c:w val="0.66548381749470653"/>
          <c:h val="0.681444416746220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264760866688155E-16"/>
                  <c:y val="2.248513502412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3-4CB4-823C-305D58A6B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7-450D-967A-EA527E21D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799512576204059E-3"/>
                  <c:y val="-4.047324304341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3-4CB4-823C-305D58A6B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ПКС-19 1/11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7-450D-967A-EA527E21D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605184"/>
        <c:axId val="172191744"/>
        <c:axId val="0"/>
      </c:bar3DChart>
      <c:catAx>
        <c:axId val="17060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191744"/>
        <c:crosses val="autoZero"/>
        <c:auto val="1"/>
        <c:lblAlgn val="ctr"/>
        <c:lblOffset val="100"/>
        <c:noMultiLvlLbl val="0"/>
      </c:catAx>
      <c:valAx>
        <c:axId val="17219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06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7B3C-F43F-4647-974E-566CABD822EC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23DAE-3FD1-4E55-9CDF-31FFB8C8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5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5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5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1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3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8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9858-A214-4B64-9956-933B04188A4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BF34-9BA6-4CEF-B342-891BC1B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713249" y="2831031"/>
            <a:ext cx="8215370" cy="3071834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ct val="25000"/>
              <a:defRPr/>
            </a:pPr>
            <a:r>
              <a:rPr lang="ru-RU" sz="3200" b="1" dirty="0">
                <a:solidFill>
                  <a:srgbClr val="002060"/>
                </a:solidFill>
              </a:rPr>
              <a:t>Результаты  ГИА выпускных групп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ПЦК информационно-математических дисциплин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  итогам 2021-2022 учебного года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Председатель ПЦК </a:t>
            </a:r>
            <a:r>
              <a:rPr lang="ru-RU" sz="3200" b="1" i="1" dirty="0" err="1">
                <a:solidFill>
                  <a:srgbClr val="002060"/>
                </a:solidFill>
              </a:rPr>
              <a:t>Жижко</a:t>
            </a:r>
            <a:r>
              <a:rPr lang="ru-RU" sz="3200" b="1" i="1" dirty="0">
                <a:solidFill>
                  <a:srgbClr val="002060"/>
                </a:solidFill>
              </a:rPr>
              <a:t> А.А.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55523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29DC2-6E06-48F3-B0E3-27ECDD4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38466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ЗАЩИТЫ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ВЫПУСКНЫХ КВАЛИФИКАЦИОННЫХ РАБОТ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25E28D9-4263-49E9-8B7C-3002B0C2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79439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78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9E2BE7-B0EB-4744-9FFD-06F2D7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38466" y="188640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ЗАЩИТЫ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ВЫПУСКНЫХ КВАЛИФИКАЦИОННЫХ РАБОТ В СРАВНЕНИИ С ПРОШЛЫМ УЧЕБНЫМ ГОДОМ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FDF9E6F-C7FD-4503-808B-0EE636FC8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594173"/>
              </p:ext>
            </p:extLst>
          </p:nvPr>
        </p:nvGraphicFramePr>
        <p:xfrm>
          <a:off x="3275856" y="1397000"/>
          <a:ext cx="4536504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53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026FCD-C08A-499A-94C2-093D7A80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31549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00" y="54868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показатели трудоустройства выпускников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501E5F8-AEE8-4B44-B3A9-25D1D15A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70882"/>
              </p:ext>
            </p:extLst>
          </p:nvPr>
        </p:nvGraphicFramePr>
        <p:xfrm>
          <a:off x="107505" y="2348880"/>
          <a:ext cx="9505055" cy="22910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3834854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970559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869114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292950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1987245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55577692"/>
                    </a:ext>
                  </a:extLst>
                </a:gridCol>
                <a:gridCol w="963335">
                  <a:extLst>
                    <a:ext uri="{9D8B030D-6E8A-4147-A177-3AD203B41FA5}">
                      <a16:colId xmlns:a16="http://schemas.microsoft.com/office/drawing/2014/main" xmlns="" val="345636470"/>
                    </a:ext>
                  </a:extLst>
                </a:gridCol>
                <a:gridCol w="1916984">
                  <a:extLst>
                    <a:ext uri="{9D8B030D-6E8A-4147-A177-3AD203B41FA5}">
                      <a16:colId xmlns:a16="http://schemas.microsoft.com/office/drawing/2014/main" xmlns="" val="7552841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Группа, куратор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Кол-во выпускников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/>
                        <a:t>Ожид</a:t>
                      </a:r>
                      <a:r>
                        <a:rPr lang="ru-RU" dirty="0"/>
                        <a:t>. 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  <a:p>
                      <a:r>
                        <a:rPr lang="ru-RU" dirty="0"/>
                        <a:t>Чел./ %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Фактическое трудоустройство на 01.07.2022,</a:t>
                      </a:r>
                    </a:p>
                    <a:p>
                      <a:pPr algn="ctr"/>
                      <a:r>
                        <a:rPr lang="ru-RU" dirty="0"/>
                        <a:t>Чел/%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99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Декрет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Самозанятый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Учеба в ВУЗ (очная форма)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2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ПКС- 1/11, Левочкина Н.В.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19/85%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7/33%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62/75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7/33%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2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7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71538" y="2643182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820281" cy="2690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165511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Экран (4:3)</PresentationFormat>
  <Paragraphs>36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Результаты  ГИА выпускных групп ПЦК информационно-математических дисциплин по  итогам 2021-2022 учебного года   Председатель ПЦК Жижко А.А. </vt:lpstr>
      <vt:lpstr>Презентация PowerPoint</vt:lpstr>
      <vt:lpstr>Презентация PowerPoint</vt:lpstr>
      <vt:lpstr>Ожидаемые показатели трудоустройства выпускников 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ГИА выпускных групп ПЦК информационно-математических дисциплин по  итогам 2021-2022 учебного года   Председатель ПЦК Жижко А.А. </dc:title>
  <dc:creator>Svetik</dc:creator>
  <cp:lastModifiedBy>Svetik</cp:lastModifiedBy>
  <cp:revision>1</cp:revision>
  <dcterms:created xsi:type="dcterms:W3CDTF">2023-03-15T18:39:10Z</dcterms:created>
  <dcterms:modified xsi:type="dcterms:W3CDTF">2023-03-15T18:39:44Z</dcterms:modified>
</cp:coreProperties>
</file>