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8774C-1564-46F2-BE53-53E098FDB202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36866-42CD-4E9A-8529-9475627856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35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36866-42CD-4E9A-8529-94756278565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873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51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01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3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3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628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06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0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16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560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385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14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50883-A504-4FB8-9448-60C157F32720}" type="datetimeFigureOut">
              <a:rPr lang="ru-RU" smtClean="0"/>
              <a:t>01.08.2024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97FDB-588E-4F04-B014-608EA916FF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41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29D60E-E62E-4E0F-AE2B-8AA6C41C6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19" y="277595"/>
            <a:ext cx="10069417" cy="89851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Bahnschrift" panose="020B0502040204020203" pitchFamily="34" charset="0"/>
                <a:cs typeface="Arial" panose="020B0604020202020204" pitchFamily="34" charset="0"/>
              </a:rPr>
              <a:t>ГБПОУ РК «КЕРЧЕНСКИЙ ПОЛИТЕХНИЧЕСКИЙ КОЛЛЕДЖ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365CB3B-3DCB-424E-8CF0-57D1E4ECFD1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14582" r="927" b="15831"/>
          <a:stretch/>
        </p:blipFill>
        <p:spPr bwMode="auto">
          <a:xfrm>
            <a:off x="0" y="1432193"/>
            <a:ext cx="12192000" cy="54258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ПОЛИТЕХ НОВЫЙ ">
            <a:extLst>
              <a:ext uri="{FF2B5EF4-FFF2-40B4-BE49-F238E27FC236}">
                <a16:creationId xmlns:a16="http://schemas.microsoft.com/office/drawing/2014/main" xmlns="" id="{F90783AF-2BA7-4393-9D52-0B27B03113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533" y="104002"/>
            <a:ext cx="1200150" cy="1200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505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37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199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99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42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hnschrift" panose="020B0502040204020203" pitchFamily="34" charset="0"/>
              </a:rPr>
              <a:t>СПАСИБО ЗА ВНИМАНИЕ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312" y="1792574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94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948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ahnschrift" panose="020B0502040204020203" pitchFamily="34" charset="0"/>
              </a:rPr>
              <a:t>НАЗВАНИЕ ПРАКТИКИ</a:t>
            </a:r>
            <a:endParaRPr lang="ru-RU" sz="4000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69485"/>
            <a:ext cx="10515600" cy="312879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Bahnschrift" panose="020B0502040204020203" pitchFamily="34" charset="0"/>
              </a:rPr>
              <a:t>Название практики: Профориентация-вклад в будущее трудоустройство.</a:t>
            </a:r>
          </a:p>
          <a:p>
            <a:r>
              <a:rPr lang="ru-RU" sz="2000" dirty="0">
                <a:latin typeface="Bahnschrift" panose="020B0502040204020203" pitchFamily="34" charset="0"/>
              </a:rPr>
              <a:t>Профориентация — это знакомство с профессиями, чтобы выбрать одну из них. </a:t>
            </a:r>
            <a:endParaRPr lang="ru-RU" sz="2000" dirty="0" smtClean="0">
              <a:latin typeface="Bahnschrift" panose="020B0502040204020203" pitchFamily="34" charset="0"/>
            </a:endParaRPr>
          </a:p>
          <a:p>
            <a:r>
              <a:rPr lang="ru-RU" sz="2000" dirty="0" smtClean="0">
                <a:latin typeface="Bahnschrift" panose="020B0502040204020203" pitchFamily="34" charset="0"/>
              </a:rPr>
              <a:t>Для </a:t>
            </a:r>
            <a:r>
              <a:rPr lang="ru-RU" sz="2000" dirty="0">
                <a:latin typeface="Bahnschrift" panose="020B0502040204020203" pitchFamily="34" charset="0"/>
              </a:rPr>
              <a:t>этого нужно проанализировать личные особенности человека, изучить рынок и выбрать подходящее направление. </a:t>
            </a:r>
            <a:endParaRPr lang="ru-RU" sz="2000" dirty="0" smtClean="0">
              <a:latin typeface="Bahnschrift" panose="020B0502040204020203" pitchFamily="34" charset="0"/>
            </a:endParaRPr>
          </a:p>
          <a:p>
            <a:r>
              <a:rPr lang="ru-RU" sz="2000" dirty="0" smtClean="0">
                <a:latin typeface="Bahnschrift" panose="020B0502040204020203" pitchFamily="34" charset="0"/>
              </a:rPr>
              <a:t>При </a:t>
            </a:r>
            <a:r>
              <a:rPr lang="ru-RU" sz="2000" dirty="0">
                <a:latin typeface="Bahnschrift" panose="020B0502040204020203" pitchFamily="34" charset="0"/>
              </a:rPr>
              <a:t>поиске надо построить сценарии на 5—10 лет, изучить отрасль и ее перспективы и заложить время на обучение и реализацию.</a:t>
            </a:r>
            <a:endParaRPr lang="ru-RU" sz="2000" dirty="0"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250" y="3296195"/>
            <a:ext cx="6475623" cy="337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73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ahnschrift" panose="020B0502040204020203" pitchFamily="34" charset="0"/>
              </a:rPr>
              <a:t>РЕГИОН РЕАЛИЗАЦИИ</a:t>
            </a:r>
            <a:endParaRPr lang="ru-RU" sz="4000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0328"/>
            <a:ext cx="10515600" cy="5067759"/>
          </a:xfrm>
        </p:spPr>
        <p:txBody>
          <a:bodyPr/>
          <a:lstStyle/>
          <a:p>
            <a:r>
              <a:rPr lang="ru-RU" sz="2000" dirty="0" smtClean="0">
                <a:latin typeface="Bahnschrift" panose="020B0502040204020203" pitchFamily="34" charset="0"/>
              </a:rPr>
              <a:t>Регионом реализации практики: </a:t>
            </a:r>
          </a:p>
          <a:p>
            <a:r>
              <a:rPr lang="ru-RU" sz="2000" dirty="0" smtClean="0">
                <a:latin typeface="Bahnschrift" panose="020B0502040204020203" pitchFamily="34" charset="0"/>
              </a:rPr>
              <a:t>Профориентация-вклад в будущее является Республика Крым,г.Керчь.</a:t>
            </a:r>
          </a:p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61" y="2510927"/>
            <a:ext cx="7326217" cy="393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43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17793"/>
            <a:ext cx="10515600" cy="150931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ahnschrift" panose="020B0502040204020203" pitchFamily="34" charset="0"/>
              </a:rPr>
              <a:t>ЦЕЛИ И ЗАДАЧИ ПРАКТИКИ</a:t>
            </a:r>
            <a:endParaRPr lang="ru-RU" sz="4000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58458"/>
            <a:ext cx="10515600" cy="4340645"/>
          </a:xfrm>
        </p:spPr>
        <p:txBody>
          <a:bodyPr/>
          <a:lstStyle/>
          <a:p>
            <a:pPr algn="ctr"/>
            <a:r>
              <a:rPr lang="ru-RU" sz="2400" dirty="0" smtClean="0">
                <a:latin typeface="Bahnschrift" panose="020B0502040204020203" pitchFamily="34" charset="0"/>
              </a:rPr>
              <a:t>содействие профессиональному развитию молодежи в будущем;</a:t>
            </a:r>
          </a:p>
          <a:p>
            <a:pPr algn="ctr"/>
            <a:r>
              <a:rPr lang="ru-RU" sz="2400" dirty="0" smtClean="0">
                <a:latin typeface="Bahnschrift" panose="020B0502040204020203" pitchFamily="34" charset="0"/>
              </a:rPr>
              <a:t>п</a:t>
            </a:r>
            <a:r>
              <a:rPr lang="ru-RU" sz="2400" dirty="0" smtClean="0">
                <a:latin typeface="Bahnschrift" panose="020B0502040204020203" pitchFamily="34" charset="0"/>
              </a:rPr>
              <a:t>ривлечение внимания молодежи к темам труда и трудоустройства после непосредственного обучения;</a:t>
            </a:r>
          </a:p>
          <a:p>
            <a:pPr algn="ctr"/>
            <a:r>
              <a:rPr lang="ru-RU" sz="2400" dirty="0" smtClean="0">
                <a:latin typeface="Bahnschrift" panose="020B0502040204020203" pitchFamily="34" charset="0"/>
              </a:rPr>
              <a:t>прогнозирование успешности в сфере профессии;</a:t>
            </a:r>
          </a:p>
          <a:p>
            <a:pPr algn="ctr"/>
            <a:r>
              <a:rPr lang="ru-RU" sz="2400" dirty="0">
                <a:latin typeface="Bahnschrift" panose="020B0502040204020203" pitchFamily="34" charset="0"/>
              </a:rPr>
              <a:t>о</a:t>
            </a:r>
            <a:r>
              <a:rPr lang="ru-RU" sz="2400" dirty="0" smtClean="0">
                <a:latin typeface="Bahnschrift" panose="020B0502040204020203" pitchFamily="34" charset="0"/>
              </a:rPr>
              <a:t>казание профориентационной поддержки учащимся в выборе будущей профессии;</a:t>
            </a:r>
          </a:p>
          <a:p>
            <a:pPr algn="ctr"/>
            <a:r>
              <a:rPr lang="ru-RU" sz="2400" dirty="0">
                <a:latin typeface="Bahnschrift" panose="020B0502040204020203" pitchFamily="34" charset="0"/>
              </a:rPr>
              <a:t>в</a:t>
            </a:r>
            <a:r>
              <a:rPr lang="ru-RU" sz="2400" dirty="0" smtClean="0">
                <a:latin typeface="Bahnschrift" panose="020B0502040204020203" pitchFamily="34" charset="0"/>
              </a:rPr>
              <a:t>ыработка сознательного отношения к труду;</a:t>
            </a:r>
          </a:p>
          <a:p>
            <a:pPr algn="ctr"/>
            <a:r>
              <a:rPr lang="ru-RU" sz="2400" dirty="0">
                <a:latin typeface="Bahnschrift" panose="020B0502040204020203" pitchFamily="34" charset="0"/>
              </a:rPr>
              <a:t>п</a:t>
            </a:r>
            <a:r>
              <a:rPr lang="ru-RU" sz="2400" dirty="0" smtClean="0">
                <a:latin typeface="Bahnschrift" panose="020B0502040204020203" pitchFamily="34" charset="0"/>
              </a:rPr>
              <a:t>омощь в выборе сферы деятельности.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8299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ahnschrift" panose="020B0502040204020203" pitchFamily="34" charset="0"/>
              </a:rPr>
              <a:t>ОПИСАНИЕ ПРАКТИКИ</a:t>
            </a:r>
            <a:endParaRPr lang="ru-RU" sz="4000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49985"/>
            <a:ext cx="10515600" cy="4226977"/>
          </a:xfrm>
        </p:spPr>
        <p:txBody>
          <a:bodyPr/>
          <a:lstStyle/>
          <a:p>
            <a:pPr algn="ctr"/>
            <a:r>
              <a:rPr lang="ru-RU" dirty="0" smtClean="0">
                <a:latin typeface="Bahnschrift" panose="020B0502040204020203" pitchFamily="34" charset="0"/>
              </a:rPr>
              <a:t>Профориентация-важнейшая составляющая в трудоустройстве в целом. Она играет важную роль для тех учащихся,кто заканчивает обучение в общеобразовательных организациях и определяется с выбором профессии.</a:t>
            </a:r>
          </a:p>
          <a:p>
            <a:pPr algn="ctr"/>
            <a:r>
              <a:rPr lang="ru-RU" dirty="0" smtClean="0">
                <a:latin typeface="Bahnschrift" panose="020B0502040204020203" pitchFamily="34" charset="0"/>
              </a:rPr>
              <a:t>Проведение Дней открытых дверей равносильно привлечение внимания учащихся к будущему выбору профессии.</a:t>
            </a:r>
          </a:p>
          <a:p>
            <a:endParaRPr lang="ru-RU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615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ahnschrift" panose="020B0502040204020203" pitchFamily="34" charset="0"/>
              </a:rPr>
              <a:t>РЕЗУЛЬТАТЫ РЕАЛИЗАЦИИ ПРАКТИКИ</a:t>
            </a:r>
            <a:endParaRPr lang="ru-RU" sz="4000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hnschrift" panose="020B0502040204020203" pitchFamily="34" charset="0"/>
              </a:rPr>
              <a:t>Результатами реализации практики являются:</a:t>
            </a:r>
          </a:p>
          <a:p>
            <a:pPr algn="ctr"/>
            <a:r>
              <a:rPr lang="ru-RU" dirty="0" smtClean="0">
                <a:latin typeface="Bahnschrift" panose="020B0502040204020203" pitchFamily="34" charset="0"/>
              </a:rPr>
              <a:t>Учащиеся по своему выбору становятся абитуриентами образовательной организации, поступают и обучаются, а в дальнейшем идут работать по выбранной профессии;</a:t>
            </a:r>
          </a:p>
          <a:p>
            <a:pPr algn="ctr"/>
            <a:r>
              <a:rPr lang="ru-RU" dirty="0" smtClean="0">
                <a:latin typeface="Bahnschrift" panose="020B0502040204020203" pitchFamily="34" charset="0"/>
              </a:rPr>
              <a:t>Помощь в выборе профессии;</a:t>
            </a:r>
          </a:p>
          <a:p>
            <a:pPr algn="ctr"/>
            <a:r>
              <a:rPr lang="ru-RU" dirty="0" smtClean="0">
                <a:latin typeface="Bahnschrift" panose="020B0502040204020203" pitchFamily="34" charset="0"/>
              </a:rPr>
              <a:t>Гарантия помощи в трудоустройстве после окончания обучения;</a:t>
            </a:r>
          </a:p>
          <a:p>
            <a:pPr algn="ctr"/>
            <a:r>
              <a:rPr lang="ru-RU" dirty="0" smtClean="0">
                <a:latin typeface="Bahnschrift" panose="020B0502040204020203" pitchFamily="34" charset="0"/>
              </a:rPr>
              <a:t>Профессиональное развитие молодого поколения.</a:t>
            </a:r>
            <a:endParaRPr lang="ru-RU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658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506" y="308473"/>
            <a:ext cx="6263641" cy="61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05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77" y="238700"/>
            <a:ext cx="9885802" cy="61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16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34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221</Words>
  <Application>Microsoft Office PowerPoint</Application>
  <PresentationFormat>Широкоэкранный</PresentationFormat>
  <Paragraphs>27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Bahnschrift</vt:lpstr>
      <vt:lpstr>Calibri</vt:lpstr>
      <vt:lpstr>Calibri Light</vt:lpstr>
      <vt:lpstr>Тема Office</vt:lpstr>
      <vt:lpstr>ГБПОУ РК «КЕРЧЕНСКИЙ ПОЛИТЕХНИЧЕСКИЙ КОЛЛЕДЖ</vt:lpstr>
      <vt:lpstr>НАЗВАНИЕ ПРАКТИКИ</vt:lpstr>
      <vt:lpstr>РЕГИОН РЕАЛИЗАЦИИ</vt:lpstr>
      <vt:lpstr>ЦЕЛИ И ЗАДАЧИ ПРАКТИКИ</vt:lpstr>
      <vt:lpstr>ОПИСАНИЕ ПРАКТИКИ</vt:lpstr>
      <vt:lpstr>РЕЗУЛЬТАТЫ РЕАЛИЗАЦИИ ПРАКТИКИ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РК «КЕРЧЕНСКИЙ ПОЛИТЕХНИЧЕСКИЙ КОЛЛЕДЖ</dc:title>
  <dc:creator>User</dc:creator>
  <cp:lastModifiedBy>User</cp:lastModifiedBy>
  <cp:revision>5</cp:revision>
  <dcterms:created xsi:type="dcterms:W3CDTF">2024-08-01T08:40:00Z</dcterms:created>
  <dcterms:modified xsi:type="dcterms:W3CDTF">2024-08-01T10:46:58Z</dcterms:modified>
</cp:coreProperties>
</file>