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73</c:v>
                </c:pt>
                <c:pt idx="1">
                  <c:v>73</c:v>
                </c:pt>
                <c:pt idx="2">
                  <c:v>63</c:v>
                </c:pt>
                <c:pt idx="3">
                  <c:v>58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6616750182387"/>
          <c:y val="0.27665156954057796"/>
          <c:w val="0.19276525474058298"/>
          <c:h val="0.51680997642083726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0.11249999148243552"/>
          <c:w val="0.39851391046111656"/>
          <c:h val="0.772399093549434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24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265-B441-E84212D9A4B3}"/>
                </c:ext>
              </c:extLst>
            </c:dLbl>
            <c:dLbl>
              <c:idx val="1"/>
              <c:layout>
                <c:manualLayout>
                  <c:x val="2.5641030817894317E-2"/>
                  <c:y val="5.769230332432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265-B441-E84212D9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АК-20 1/9 Гончарова О.Д.</c:v>
                </c:pt>
                <c:pt idx="1">
                  <c:v>МЭО-20 1/9 Красов М.С.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26.1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C9-4265-B441-E84212D9A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5-45F5-A009-AEDFD4B5253B}"/>
                </c:ext>
              </c:extLst>
            </c:dLbl>
            <c:dLbl>
              <c:idx val="1"/>
              <c:layout>
                <c:manualLayout>
                  <c:x val="1.2820515408947112E-2"/>
                  <c:y val="-2.64420002300731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5-45F5-A009-AEDFD4B52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АК-20 1/9 Гончарова О.Д.</c:v>
                </c:pt>
                <c:pt idx="1">
                  <c:v>МЭО-20 1/9 Красов М.С.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95.7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C9-4265-B441-E84212D9A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630912"/>
        <c:axId val="80632448"/>
        <c:axId val="0"/>
      </c:bar3DChart>
      <c:catAx>
        <c:axId val="80630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632448"/>
        <c:crosses val="autoZero"/>
        <c:auto val="1"/>
        <c:lblAlgn val="ctr"/>
        <c:lblOffset val="100"/>
        <c:noMultiLvlLbl val="0"/>
      </c:catAx>
      <c:valAx>
        <c:axId val="80632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063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2-4058-988F-1EA635DD8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62-4058-988F-1EA635DD81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62-4058-988F-1EA635DD81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628E-3"/>
                  <c:y val="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49-47FA-ADD3-42BFB7459490}"/>
                </c:ext>
              </c:extLst>
            </c:dLbl>
            <c:dLbl>
              <c:idx val="2"/>
              <c:layout>
                <c:manualLayout>
                  <c:x val="9.9487989371235905E-3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9-47FA-ADD3-42BFB7459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62-4058-988F-1EA635DD812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97597874247181E-2"/>
                  <c:y val="-1.181990038952161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9-47FA-ADD3-42BFB7459490}"/>
                </c:ext>
              </c:extLst>
            </c:dLbl>
            <c:dLbl>
              <c:idx val="2"/>
              <c:layout>
                <c:manualLayout>
                  <c:x val="2.3213864186621611E-2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9-47FA-ADD3-42BFB7459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49-47FA-ADD3-42BFB74594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486400"/>
        <c:axId val="82487936"/>
        <c:axId val="0"/>
      </c:bar3DChart>
      <c:catAx>
        <c:axId val="8248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82487936"/>
        <c:crosses val="autoZero"/>
        <c:auto val="1"/>
        <c:lblAlgn val="ctr"/>
        <c:lblOffset val="100"/>
        <c:noMultiLvlLbl val="0"/>
      </c:catAx>
      <c:valAx>
        <c:axId val="824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4864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6D-45DE-A461-1FFC312CB5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6D-45DE-A461-1FFC312CB5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D-45DE-A461-1FFC312CB5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905E-3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6D-45DE-A461-1FFC312CB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6D-45DE-A461-1FFC312CB5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13864186621611E-2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6D-45DE-A461-1FFC312CB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6D-45DE-A461-1FFC312CB5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2896256"/>
        <c:axId val="92918528"/>
        <c:axId val="0"/>
      </c:bar3DChart>
      <c:catAx>
        <c:axId val="9289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92918528"/>
        <c:crosses val="autoZero"/>
        <c:auto val="1"/>
        <c:lblAlgn val="ctr"/>
        <c:lblOffset val="100"/>
        <c:noMultiLvlLbl val="0"/>
      </c:catAx>
      <c:valAx>
        <c:axId val="92918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896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02564123271577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1-4FD5-A3D8-37731C6C70FF}"/>
                </c:ext>
              </c:extLst>
            </c:dLbl>
            <c:dLbl>
              <c:idx val="1"/>
              <c:layout>
                <c:manualLayout>
                  <c:x val="1.2820515408947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1-4FD5-A3D8-37731C6C70FF}"/>
                </c:ext>
              </c:extLst>
            </c:dLbl>
            <c:dLbl>
              <c:idx val="2"/>
              <c:layout>
                <c:manualLayout>
                  <c:x val="1.2820515408947207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1-4FD5-A3D8-37731C6C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Н.Ю,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38.9</c:v>
                </c:pt>
                <c:pt idx="1">
                  <c:v>50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3A-4FC9-A792-38431BE4C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2"/>
              <c:layout>
                <c:manualLayout>
                  <c:x val="5.1282061635788802E-3"/>
                  <c:y val="-5.769230332432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81-4FD5-A3D8-37731C6C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Н.Ю,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3A-4FC9-A792-38431BE4C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050752"/>
        <c:axId val="93052288"/>
        <c:axId val="0"/>
      </c:bar3DChart>
      <c:catAx>
        <c:axId val="93050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052288"/>
        <c:crosses val="autoZero"/>
        <c:auto val="1"/>
        <c:lblAlgn val="ctr"/>
        <c:lblOffset val="100"/>
        <c:noMultiLvlLbl val="0"/>
      </c:catAx>
      <c:valAx>
        <c:axId val="93052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305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1"/>
              <c:layout>
                <c:manualLayout>
                  <c:x val="1.5384618490736622E-2"/>
                  <c:y val="-5.7692303324326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C-4F8B-AC8A-9C227AD631B5}"/>
                </c:ext>
              </c:extLst>
            </c:dLbl>
            <c:dLbl>
              <c:idx val="2"/>
              <c:layout>
                <c:manualLayout>
                  <c:x val="1.5384618490736622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03-40CB-8273-2C5431D1C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Н.Ю,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42.1</c:v>
                </c:pt>
                <c:pt idx="1">
                  <c:v>44</c:v>
                </c:pt>
                <c:pt idx="2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C-4913-8EB4-5EA66A9151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Н.Ю,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6C-4913-8EB4-5EA66A915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489408"/>
        <c:axId val="93495296"/>
        <c:axId val="0"/>
      </c:bar3DChart>
      <c:catAx>
        <c:axId val="93489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495296"/>
        <c:crosses val="autoZero"/>
        <c:auto val="1"/>
        <c:lblAlgn val="ctr"/>
        <c:lblOffset val="100"/>
        <c:noMultiLvlLbl val="0"/>
      </c:catAx>
      <c:valAx>
        <c:axId val="93495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348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2-42BE-912D-32C6C4D15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D2-42BE-912D-32C6C4D15B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D2-42BE-912D-32C6C4D15B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D2-42BE-912D-32C6C4D15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459968"/>
        <c:axId val="130790144"/>
        <c:axId val="0"/>
      </c:bar3DChart>
      <c:catAx>
        <c:axId val="11745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30790144"/>
        <c:crosses val="autoZero"/>
        <c:auto val="1"/>
        <c:lblAlgn val="ctr"/>
        <c:lblOffset val="100"/>
        <c:noMultiLvlLbl val="0"/>
      </c:catAx>
      <c:valAx>
        <c:axId val="13079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459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EB-4577-A2EE-86FC04B1F0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9.9487989371235905E-3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EB-4577-A2EE-86FC04B1F0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846396811370808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EB-4577-A2EE-86FC04B1F0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</c:v>
                </c:pt>
                <c:pt idx="1">
                  <c:v>МЭО-18 1/9
</c:v>
                </c:pt>
                <c:pt idx="2">
                  <c:v>ТМ-18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EB-4577-A2EE-86FC04B1F0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1931520"/>
        <c:axId val="132064384"/>
        <c:axId val="0"/>
      </c:bar3DChart>
      <c:catAx>
        <c:axId val="13193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32064384"/>
        <c:crosses val="autoZero"/>
        <c:auto val="1"/>
        <c:lblAlgn val="ctr"/>
        <c:lblOffset val="100"/>
        <c:noMultiLvlLbl val="0"/>
      </c:catAx>
      <c:valAx>
        <c:axId val="132064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931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5.1282061635788802E-3"/>
                  <c:y val="-2.88461516621640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CE-4CF3-BD94-DB3BD4630DF8}"/>
                </c:ext>
              </c:extLst>
            </c:dLbl>
            <c:dLbl>
              <c:idx val="1"/>
              <c:layout>
                <c:manualLayout>
                  <c:x val="1.5384618490736541E-2"/>
                  <c:y val="-8.6538454986489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E-4CF3-BD94-DB3BD4630DF8}"/>
                </c:ext>
              </c:extLst>
            </c:dLbl>
            <c:dLbl>
              <c:idx val="2"/>
              <c:layout>
                <c:manualLayout>
                  <c:x val="1.2820515408947207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CE-4CF3-BD94-DB3BD4630D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 Мошкина Т.И.</c:v>
                </c:pt>
                <c:pt idx="1">
                  <c:v>МЭО-18 1/9 Аладьева Е.Н.</c:v>
                </c:pt>
                <c:pt idx="2">
                  <c:v>ТМ-18 1/9 Абрамова Н.Г.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47.6</c:v>
                </c:pt>
                <c:pt idx="1">
                  <c:v>33.300000000000004</c:v>
                </c:pt>
                <c:pt idx="2">
                  <c:v>28.6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6D-43AF-9C4B-AB3C94043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 Мошкина Т.И.</c:v>
                </c:pt>
                <c:pt idx="1">
                  <c:v>МЭО-18 1/9 Аладьева Е.Н.</c:v>
                </c:pt>
                <c:pt idx="2">
                  <c:v>ТМ-18 1/9 Абрамова Н.Г.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6D-43AF-9C4B-AB3C94043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085632"/>
        <c:axId val="132087168"/>
        <c:axId val="0"/>
      </c:bar3DChart>
      <c:catAx>
        <c:axId val="132085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2087168"/>
        <c:crosses val="autoZero"/>
        <c:auto val="1"/>
        <c:lblAlgn val="ctr"/>
        <c:lblOffset val="100"/>
        <c:noMultiLvlLbl val="0"/>
      </c:catAx>
      <c:valAx>
        <c:axId val="132087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208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53846184907366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C5-4CF1-9084-F55B665D61A6}"/>
                </c:ext>
              </c:extLst>
            </c:dLbl>
            <c:dLbl>
              <c:idx val="1"/>
              <c:layout>
                <c:manualLayout>
                  <c:x val="1.2820515408947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C5-4CF1-9084-F55B665D61A6}"/>
                </c:ext>
              </c:extLst>
            </c:dLbl>
            <c:dLbl>
              <c:idx val="2"/>
              <c:layout>
                <c:manualLayout>
                  <c:x val="1.5384618490736622E-2"/>
                  <c:y val="-1.153846066486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C5-4CF1-9084-F55B665D6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 Мошкина Т.И.</c:v>
                </c:pt>
                <c:pt idx="1">
                  <c:v>МЭО-18 1/9 Аладьева Е.Н.</c:v>
                </c:pt>
                <c:pt idx="2">
                  <c:v>ТМ-18 1/9 Абрамова Н.Г.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52.3</c:v>
                </c:pt>
                <c:pt idx="1">
                  <c:v>29.4</c:v>
                </c:pt>
                <c:pt idx="2">
                  <c:v>42.9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C4-4BEA-AD86-3C81B074A4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АК-18 1/9 Мошкина Т.И.</c:v>
                </c:pt>
                <c:pt idx="1">
                  <c:v>МЭО-18 1/9 Аладьева Е.Н.</c:v>
                </c:pt>
                <c:pt idx="2">
                  <c:v>ТМ-18 1/9 Абрамова Н.Г.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C4-4BEA-AD86-3C81B074A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962112"/>
        <c:axId val="170107264"/>
        <c:axId val="0"/>
      </c:bar3DChart>
      <c:catAx>
        <c:axId val="169962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107264"/>
        <c:crosses val="autoZero"/>
        <c:auto val="1"/>
        <c:lblAlgn val="ctr"/>
        <c:lblOffset val="100"/>
        <c:noMultiLvlLbl val="0"/>
      </c:catAx>
      <c:valAx>
        <c:axId val="1701072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996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35.300000000000004</c:v>
                </c:pt>
                <c:pt idx="1">
                  <c:v>39.9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98.4</c:v>
                </c:pt>
                <c:pt idx="1">
                  <c:v>98.7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316544"/>
        <c:axId val="170318080"/>
        <c:axId val="0"/>
      </c:bar3DChart>
      <c:catAx>
        <c:axId val="17031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70318080"/>
        <c:crosses val="autoZero"/>
        <c:auto val="1"/>
        <c:lblAlgn val="ctr"/>
        <c:lblOffset val="100"/>
        <c:noMultiLvlLbl val="0"/>
      </c:catAx>
      <c:valAx>
        <c:axId val="17031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316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13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813315618726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0F-4A77-A622-6085A892D6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1557248"/>
        <c:axId val="171559552"/>
        <c:axId val="0"/>
      </c:bar3DChart>
      <c:catAx>
        <c:axId val="17155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71559552"/>
        <c:crosses val="autoZero"/>
        <c:auto val="1"/>
        <c:lblAlgn val="ctr"/>
        <c:lblOffset val="100"/>
        <c:noMultiLvlLbl val="0"/>
      </c:catAx>
      <c:valAx>
        <c:axId val="17155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557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29"/>
          <c:y val="3.1730766828379317E-2"/>
          <c:w val="0.40110775679139349"/>
          <c:h val="0.85316831820348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  <c:pt idx="3">
                  <c:v>АК-20 1/9 Гончарова О.Д.</c:v>
                </c:pt>
                <c:pt idx="4">
                  <c:v>МЭО-20 1/9 Красов М.С.</c:v>
                </c:pt>
                <c:pt idx="5">
                  <c:v>АК-19 1/9 Прутковская С.И.</c:v>
                </c:pt>
                <c:pt idx="6">
                  <c:v>МЭО-19 1/9 Ярошенко Н.Л.</c:v>
                </c:pt>
                <c:pt idx="7">
                  <c:v>ТМ-19 1/9 Григорьева Н.Ю.</c:v>
                </c:pt>
                <c:pt idx="8">
                  <c:v>АК-18 1/9 Мошкина Т.И.</c:v>
                </c:pt>
                <c:pt idx="9">
                  <c:v>МЭО-18 1/9 Аладьева Е.Н.</c:v>
                </c:pt>
                <c:pt idx="10">
                  <c:v>ТМ-18 1/9 Абрамова Н.Г.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23</c:v>
                </c:pt>
                <c:pt idx="1">
                  <c:v>25</c:v>
                </c:pt>
                <c:pt idx="2">
                  <c:v>25</c:v>
                </c:pt>
                <c:pt idx="3">
                  <c:v>23</c:v>
                </c:pt>
                <c:pt idx="4">
                  <c:v>25</c:v>
                </c:pt>
                <c:pt idx="5">
                  <c:v>19</c:v>
                </c:pt>
                <c:pt idx="6">
                  <c:v>25</c:v>
                </c:pt>
                <c:pt idx="7">
                  <c:v>19</c:v>
                </c:pt>
                <c:pt idx="8">
                  <c:v>21</c:v>
                </c:pt>
                <c:pt idx="9">
                  <c:v>16</c:v>
                </c:pt>
                <c:pt idx="10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6F-4065-B519-261E181BC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  <c:pt idx="3">
                  <c:v>АК-20 1/9 Гончарова О.Д.</c:v>
                </c:pt>
                <c:pt idx="4">
                  <c:v>МЭО-20 1/9 Красов М.С.</c:v>
                </c:pt>
                <c:pt idx="5">
                  <c:v>АК-19 1/9 Прутковская С.И.</c:v>
                </c:pt>
                <c:pt idx="6">
                  <c:v>МЭО-19 1/9 Ярошенко Н.Л.</c:v>
                </c:pt>
                <c:pt idx="7">
                  <c:v>ТМ-19 1/9 Григорьева Н.Ю.</c:v>
                </c:pt>
                <c:pt idx="8">
                  <c:v>АК-18 1/9 Мошкина Т.И.</c:v>
                </c:pt>
                <c:pt idx="9">
                  <c:v>МЭО-18 1/9 Аладьева Е.Н.</c:v>
                </c:pt>
                <c:pt idx="10">
                  <c:v>ТМ-18 1/9 Абрамова Н.Г.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</c:v>
                </c:pt>
                <c:pt idx="1">
                  <c:v>13</c:v>
                </c:pt>
                <c:pt idx="2">
                  <c:v>4</c:v>
                </c:pt>
                <c:pt idx="3">
                  <c:v>6</c:v>
                </c:pt>
                <c:pt idx="4">
                  <c:v>18</c:v>
                </c:pt>
                <c:pt idx="5">
                  <c:v>8</c:v>
                </c:pt>
                <c:pt idx="6">
                  <c:v>11</c:v>
                </c:pt>
                <c:pt idx="7">
                  <c:v>9</c:v>
                </c:pt>
                <c:pt idx="8">
                  <c:v>11</c:v>
                </c:pt>
                <c:pt idx="9">
                  <c:v>5</c:v>
                </c:pt>
                <c:pt idx="1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6F-4065-B519-261E181BC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034496"/>
        <c:axId val="171036032"/>
      </c:barChart>
      <c:catAx>
        <c:axId val="171034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036032"/>
        <c:crosses val="autoZero"/>
        <c:auto val="1"/>
        <c:lblAlgn val="ctr"/>
        <c:lblOffset val="100"/>
        <c:noMultiLvlLbl val="0"/>
      </c:catAx>
      <c:valAx>
        <c:axId val="1710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103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32"/>
          <c:y val="0.27449085342987894"/>
          <c:w val="0.21663405161483679"/>
          <c:h val="0.2922686539348782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29"/>
          <c:y val="2.2109608841798079E-2"/>
          <c:w val="0.40110775679139349"/>
          <c:h val="0.853168318203489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  <c:pt idx="3">
                  <c:v>АК-20 1/9 Гончарова О.Д.</c:v>
                </c:pt>
                <c:pt idx="4">
                  <c:v>МЭО-20 1/9 Красов М.С.</c:v>
                </c:pt>
                <c:pt idx="5">
                  <c:v>ТМ-19 1/9 Григорьева Н.Ю.</c:v>
                </c:pt>
                <c:pt idx="6">
                  <c:v>АК-18 1/9 Мошкина Т.И.</c:v>
                </c:pt>
                <c:pt idx="7">
                  <c:v>МЭО-18 1/9 Аладьева Е.Н.</c:v>
                </c:pt>
                <c:pt idx="8">
                  <c:v>ТМ-18 1/9 Абрамова Н.Г.</c:v>
                </c:pt>
                <c:pt idx="9">
                  <c:v>МЭО-19 1/9 Ярошенко Н.Л.</c:v>
                </c:pt>
                <c:pt idx="10">
                  <c:v>АК-19 1/9 Прутковская С.И.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</c:v>
                </c:pt>
                <c:pt idx="1">
                  <c:v>12</c:v>
                </c:pt>
                <c:pt idx="2">
                  <c:v>5</c:v>
                </c:pt>
                <c:pt idx="3">
                  <c:v>11</c:v>
                </c:pt>
                <c:pt idx="4">
                  <c:v>12</c:v>
                </c:pt>
                <c:pt idx="5">
                  <c:v>5</c:v>
                </c:pt>
                <c:pt idx="6">
                  <c:v>10</c:v>
                </c:pt>
                <c:pt idx="7">
                  <c:v>6</c:v>
                </c:pt>
                <c:pt idx="8">
                  <c:v>6</c:v>
                </c:pt>
                <c:pt idx="9">
                  <c:v>12</c:v>
                </c:pt>
                <c:pt idx="1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 семестр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028272802931003E-2"/>
                  <c:y val="-1.202648781858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3.6436754643810312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4.4845236484689611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0.10790885029128446"/>
                  <c:y val="-1.2026487818588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5.8859372886155087E-2"/>
                  <c:y val="-2.4052975637176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4274922927767162E-2"/>
                  <c:y val="-7.2158926911529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3.5035341003663845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6.16622001664483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  <c:pt idx="3">
                  <c:v>АК-20 1/9 Гончарова О.Д.</c:v>
                </c:pt>
                <c:pt idx="4">
                  <c:v>МЭО-20 1/9 Красов М.С.</c:v>
                </c:pt>
                <c:pt idx="5">
                  <c:v>ТМ-19 1/9 Григорьева Н.Ю.</c:v>
                </c:pt>
                <c:pt idx="6">
                  <c:v>АК-18 1/9 Мошкина Т.И.</c:v>
                </c:pt>
                <c:pt idx="7">
                  <c:v>МЭО-18 1/9 Аладьева Е.Н.</c:v>
                </c:pt>
                <c:pt idx="8">
                  <c:v>ТМ-18 1/9 Абрамова Н.Г.</c:v>
                </c:pt>
                <c:pt idx="9">
                  <c:v>МЭО-19 1/9 Ярошенко Н.Л.</c:v>
                </c:pt>
                <c:pt idx="10">
                  <c:v>АК-19 1/9 Прутковская С.И.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</c:v>
                </c:pt>
                <c:pt idx="1">
                  <c:v>13</c:v>
                </c:pt>
                <c:pt idx="2">
                  <c:v>4</c:v>
                </c:pt>
                <c:pt idx="3">
                  <c:v>6</c:v>
                </c:pt>
                <c:pt idx="4">
                  <c:v>18</c:v>
                </c:pt>
                <c:pt idx="5">
                  <c:v>9</c:v>
                </c:pt>
                <c:pt idx="6">
                  <c:v>11</c:v>
                </c:pt>
                <c:pt idx="7">
                  <c:v>5</c:v>
                </c:pt>
                <c:pt idx="8">
                  <c:v>9</c:v>
                </c:pt>
                <c:pt idx="9">
                  <c:v>11</c:v>
                </c:pt>
                <c:pt idx="1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190336"/>
        <c:axId val="173896064"/>
      </c:barChart>
      <c:catAx>
        <c:axId val="172190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896064"/>
        <c:crosses val="autoZero"/>
        <c:auto val="1"/>
        <c:lblAlgn val="ctr"/>
        <c:lblOffset val="100"/>
        <c:noMultiLvlLbl val="0"/>
      </c:catAx>
      <c:valAx>
        <c:axId val="1738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219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32"/>
          <c:y val="0.27449085342987894"/>
          <c:w val="0.21663405161483679"/>
          <c:h val="0.2922686539348782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71E-2"/>
                  <c:y val="9.6709393096522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4E-2"/>
                  <c:y val="9.6709393096522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12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</c:v>
                </c:pt>
                <c:pt idx="1">
                  <c:v>МТОР-21 1/9</c:v>
                </c:pt>
                <c:pt idx="2">
                  <c:v>ТМ-21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1915520"/>
        <c:axId val="172073728"/>
        <c:axId val="0"/>
      </c:bar3DChart>
      <c:catAx>
        <c:axId val="17191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72073728"/>
        <c:crosses val="autoZero"/>
        <c:auto val="1"/>
        <c:lblAlgn val="ctr"/>
        <c:lblOffset val="100"/>
        <c:noMultiLvlLbl val="0"/>
      </c:catAx>
      <c:valAx>
        <c:axId val="17207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915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663"/>
          <c:y val="2.8846151662162971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40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887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87.5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4818432"/>
        <c:axId val="194820736"/>
        <c:axId val="0"/>
      </c:bar3DChart>
      <c:catAx>
        <c:axId val="194818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4820736"/>
        <c:crosses val="autoZero"/>
        <c:auto val="1"/>
        <c:lblAlgn val="ctr"/>
        <c:lblOffset val="100"/>
        <c:noMultiLvlLbl val="0"/>
      </c:catAx>
      <c:valAx>
        <c:axId val="1948207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481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426"/>
          <c:y val="2.8467025993756979E-2"/>
          <c:w val="0.41553862889794807"/>
          <c:h val="0.8550981305457472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1"/>
              <c:layout>
                <c:manualLayout>
                  <c:x val="2.1735340144167815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CC-4ABA-B588-968A4F298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52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ТАК-21 1/9 Михайличенко О.В.</c:v>
                </c:pt>
                <c:pt idx="1">
                  <c:v>МТОР-21 1/9 Погребняк Е.Л.</c:v>
                </c:pt>
                <c:pt idx="2">
                  <c:v>ТМ-21 1/9 Манько К.Б.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91.3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3249152"/>
        <c:axId val="73250688"/>
        <c:axId val="0"/>
      </c:bar3DChart>
      <c:catAx>
        <c:axId val="73249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250688"/>
        <c:crosses val="autoZero"/>
        <c:auto val="1"/>
        <c:lblAlgn val="ctr"/>
        <c:lblOffset val="100"/>
        <c:noMultiLvlLbl val="0"/>
      </c:catAx>
      <c:valAx>
        <c:axId val="73250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324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088E-3"/>
          <c:y val="0.14473245733873191"/>
          <c:w val="0.98364920104050624"/>
          <c:h val="0.6842548498472380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ТАК-21 1/9</c:v>
                </c:pt>
                <c:pt idx="1">
                  <c:v>МТОР-21 1/9</c:v>
                </c:pt>
                <c:pt idx="2">
                  <c:v>ТМ-21 1/9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3.6789999999999998</c:v>
                </c:pt>
                <c:pt idx="1">
                  <c:v>3.8059999999999987</c:v>
                </c:pt>
                <c:pt idx="2">
                  <c:v>3.597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Рпезультат 1 сем.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ТАК-21 1/9</c:v>
                </c:pt>
                <c:pt idx="1">
                  <c:v>МТОР-21 1/9</c:v>
                </c:pt>
                <c:pt idx="2">
                  <c:v>ТМ-21 1/9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3.8299999999999987</c:v>
                </c:pt>
                <c:pt idx="1">
                  <c:v>3.9319999999999977</c:v>
                </c:pt>
                <c:pt idx="2">
                  <c:v>3.6640000000000001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2сем.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ТАК-21 1/9</c:v>
                </c:pt>
                <c:pt idx="1">
                  <c:v>МТОР-21 1/9</c:v>
                </c:pt>
                <c:pt idx="2">
                  <c:v>ТМ-21 1/9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3.5909999999999997</c:v>
                </c:pt>
                <c:pt idx="1">
                  <c:v>4.08</c:v>
                </c:pt>
                <c:pt idx="2">
                  <c:v>3.61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555392"/>
        <c:axId val="76553600"/>
        <c:axId val="0"/>
      </c:bar3DChart>
      <c:valAx>
        <c:axId val="765536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76555392"/>
        <c:crosses val="autoZero"/>
        <c:crossBetween val="between"/>
      </c:valAx>
      <c:catAx>
        <c:axId val="7655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55360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625409282033728E-2"/>
          <c:y val="1.7511854974263087E-2"/>
          <c:w val="0.89843930043861553"/>
          <c:h val="0.15763703026517387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93315477208820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061E-17"/>
                  <c:y val="-1.289458574620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1-4CAB-A5CD-99D0F39DA45D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580352"/>
        <c:axId val="76581888"/>
        <c:axId val="0"/>
      </c:bar3DChart>
      <c:catAx>
        <c:axId val="7658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76581888"/>
        <c:crosses val="autoZero"/>
        <c:auto val="1"/>
        <c:lblAlgn val="ctr"/>
        <c:lblOffset val="100"/>
        <c:noMultiLvlLbl val="0"/>
      </c:catAx>
      <c:valAx>
        <c:axId val="7658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80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33569918572921"/>
          <c:y val="4.2754840218270015E-2"/>
          <c:w val="0.74799486111586511"/>
          <c:h val="0.664302659279863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АК-20 1/9</c:v>
                </c:pt>
                <c:pt idx="1">
                  <c:v>МЭО-20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3-4968-A6F0-E1CB5DFF65F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061E-17"/>
                  <c:y val="-1.289458574620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13-4968-A6F0-E1CB5DFF6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АК-20 1/9</c:v>
                </c:pt>
                <c:pt idx="1">
                  <c:v>МЭО-20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13-4968-A6F0-E1CB5DFF65F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913-4968-A6F0-E1CB5DFF6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АК-20 1/9</c:v>
                </c:pt>
                <c:pt idx="1">
                  <c:v>МЭО-20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13-4968-A6F0-E1CB5DFF65F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3404036867281468E-2"/>
                  <c:y val="9.6709393096523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80-4221-BB23-F9D6A8A2B866}"/>
                </c:ext>
              </c:extLst>
            </c:dLbl>
            <c:dLbl>
              <c:idx val="1"/>
              <c:layout>
                <c:manualLayout>
                  <c:x val="1.6581331561872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13-4968-A6F0-E1CB5DFF6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АК-20 1/9</c:v>
                </c:pt>
                <c:pt idx="1">
                  <c:v>МЭО-20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913-4968-A6F0-E1CB5DFF6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876416"/>
        <c:axId val="76894592"/>
        <c:axId val="0"/>
      </c:bar3DChart>
      <c:catAx>
        <c:axId val="76876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76894592"/>
        <c:crosses val="autoZero"/>
        <c:auto val="1"/>
        <c:lblAlgn val="ctr"/>
        <c:lblOffset val="100"/>
        <c:noMultiLvlLbl val="0"/>
      </c:catAx>
      <c:valAx>
        <c:axId val="7689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876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8.7188061236518639E-3"/>
          <c:w val="0.48569341524195747"/>
          <c:h val="0.890603354739297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45.8</c:v>
                </c:pt>
                <c:pt idx="1">
                  <c:v>50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922880"/>
        <c:axId val="76924416"/>
        <c:axId val="0"/>
      </c:bar3DChart>
      <c:catAx>
        <c:axId val="76922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6924416"/>
        <c:crosses val="autoZero"/>
        <c:auto val="1"/>
        <c:lblAlgn val="ctr"/>
        <c:lblOffset val="100"/>
        <c:noMultiLvlLbl val="0"/>
      </c:catAx>
      <c:valAx>
        <c:axId val="76924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692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0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0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9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01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1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5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2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E4F4-6C20-4026-9487-35C057CEEA6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D703-5DAE-474D-BCE0-4117116E0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9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3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71482"/>
            <a:ext cx="6286544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Результаты учебной деятельности  групп отделения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механических и химико-технологических дисциплин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2021-2022 учебный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014665" y="5510216"/>
            <a:ext cx="57004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Зав. отделением  </a:t>
            </a:r>
            <a:r>
              <a:rPr lang="ru-RU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Аладьева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Е.Н.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1" y="24474"/>
            <a:ext cx="2215938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8934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22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4251345"/>
              </p:ext>
            </p:extLst>
          </p:nvPr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7115" y="5613300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АК-18 1/9 Мошкина Т.И.                        ТМ-18 1/9 Абрамова Н.Г.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МЭО-18 1/9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Аладьева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Е.Н.        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EC81E2D2-FC25-4070-B216-A2509F43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8929322"/>
              </p:ext>
            </p:extLst>
          </p:nvPr>
        </p:nvGraphicFramePr>
        <p:xfrm>
          <a:off x="5411078" y="1380384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2225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71488406"/>
              </p:ext>
            </p:extLst>
          </p:nvPr>
        </p:nvGraphicFramePr>
        <p:xfrm>
          <a:off x="-50330" y="2259759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32DAB3F2-63EC-4640-B9DB-CB0A12530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223020"/>
              </p:ext>
            </p:extLst>
          </p:nvPr>
        </p:nvGraphicFramePr>
        <p:xfrm>
          <a:off x="4622334" y="2339047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648D3A-E1BD-4D39-84A6-A65E306B175C}"/>
              </a:ext>
            </a:extLst>
          </p:cNvPr>
          <p:cNvSpPr txBox="1"/>
          <p:nvPr/>
        </p:nvSpPr>
        <p:spPr>
          <a:xfrm>
            <a:off x="1518085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E63DAB-B424-4CDE-8271-146687DB7025}"/>
              </a:ext>
            </a:extLst>
          </p:cNvPr>
          <p:cNvSpPr txBox="1"/>
          <p:nvPr/>
        </p:nvSpPr>
        <p:spPr>
          <a:xfrm>
            <a:off x="6024266" y="2017434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380740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4DE690-70FF-4BF2-979C-BAD73537684E}"/>
              </a:ext>
            </a:extLst>
          </p:cNvPr>
          <p:cNvSpPr/>
          <p:nvPr/>
        </p:nvSpPr>
        <p:spPr>
          <a:xfrm>
            <a:off x="1333500" y="175712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 в 1 и 2 семестрах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2021-2022 уч. года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16739721"/>
              </p:ext>
            </p:extLst>
          </p:nvPr>
        </p:nvGraphicFramePr>
        <p:xfrm>
          <a:off x="439884" y="2166035"/>
          <a:ext cx="694759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9637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11113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Назначена стипендия во 2 семестре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7664846"/>
              </p:ext>
            </p:extLst>
          </p:nvPr>
        </p:nvGraphicFramePr>
        <p:xfrm>
          <a:off x="163130" y="1144539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530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Кол-во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 сравнении с 1 семестром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59425946"/>
              </p:ext>
            </p:extLst>
          </p:nvPr>
        </p:nvGraphicFramePr>
        <p:xfrm>
          <a:off x="250825" y="1512888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2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55126" y="6019313"/>
            <a:ext cx="396704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275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75037793"/>
              </p:ext>
            </p:extLst>
          </p:nvPr>
        </p:nvGraphicFramePr>
        <p:xfrm>
          <a:off x="760844" y="450762"/>
          <a:ext cx="7751100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83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9987165"/>
              </p:ext>
            </p:extLst>
          </p:nvPr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1736" y="5701499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ТАК-21 1/9        - Михайличенко О.В.              ТМ-21 1/9 Манько К.Б.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МТОР-21 1/9    - Погребняк Е.Л.         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09714"/>
              </p:ext>
            </p:extLst>
          </p:nvPr>
        </p:nvGraphicFramePr>
        <p:xfrm>
          <a:off x="5016816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32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17244924"/>
              </p:ext>
            </p:extLst>
          </p:nvPr>
        </p:nvGraphicFramePr>
        <p:xfrm>
          <a:off x="25167" y="2339047"/>
          <a:ext cx="42028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43924407"/>
              </p:ext>
            </p:extLst>
          </p:nvPr>
        </p:nvGraphicFramePr>
        <p:xfrm>
          <a:off x="4141258" y="2280411"/>
          <a:ext cx="4314845" cy="446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1518085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5609833" y="2027200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61317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203991"/>
              </p:ext>
            </p:extLst>
          </p:nvPr>
        </p:nvGraphicFramePr>
        <p:xfrm>
          <a:off x="628651" y="1825625"/>
          <a:ext cx="78867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2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59142000"/>
              </p:ext>
            </p:extLst>
          </p:nvPr>
        </p:nvGraphicFramePr>
        <p:xfrm>
          <a:off x="280361" y="1521599"/>
          <a:ext cx="4611750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577" y="5619751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АК-20 1/9     Гончарова О.Д.                     ТМ-20 1/9 Кобелев Е.В.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МЭО-20 1/9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М.С.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530ED245-C694-428C-9C4F-DC3FB67AE7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3253916"/>
              </p:ext>
            </p:extLst>
          </p:nvPr>
        </p:nvGraphicFramePr>
        <p:xfrm>
          <a:off x="4892112" y="1521599"/>
          <a:ext cx="3755707" cy="409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856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94640031"/>
              </p:ext>
            </p:extLst>
          </p:nvPr>
        </p:nvGraphicFramePr>
        <p:xfrm>
          <a:off x="1" y="2324854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FC65DB3-3093-4DA4-8404-59A8C14AA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779875"/>
              </p:ext>
            </p:extLst>
          </p:nvPr>
        </p:nvGraphicFramePr>
        <p:xfrm>
          <a:off x="4426804" y="2379426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5AC1CD-71E4-44DA-8273-0113E02BDA95}"/>
              </a:ext>
            </a:extLst>
          </p:cNvPr>
          <p:cNvSpPr txBox="1"/>
          <p:nvPr/>
        </p:nvSpPr>
        <p:spPr>
          <a:xfrm>
            <a:off x="1518085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77652E-F446-47DB-AD10-5C46CBAC917F}"/>
              </a:ext>
            </a:extLst>
          </p:cNvPr>
          <p:cNvSpPr txBox="1"/>
          <p:nvPr/>
        </p:nvSpPr>
        <p:spPr>
          <a:xfrm>
            <a:off x="6147677" y="2010337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68943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78290824"/>
              </p:ext>
            </p:extLst>
          </p:nvPr>
        </p:nvGraphicFramePr>
        <p:xfrm>
          <a:off x="280363" y="1521599"/>
          <a:ext cx="3475324" cy="43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663" y="5628140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АК-19 1/9 –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Прутковская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С.И.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МЭО-19 1/9 Ярошенко Н.Л.                           ТМ-19 1/9 Григорьева Н.Ю.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8730CB9-6FF9-4CA5-A379-F38A933AA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038671"/>
              </p:ext>
            </p:extLst>
          </p:nvPr>
        </p:nvGraphicFramePr>
        <p:xfrm>
          <a:off x="4824316" y="1521599"/>
          <a:ext cx="3644594" cy="439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282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07803504"/>
              </p:ext>
            </p:extLst>
          </p:nvPr>
        </p:nvGraphicFramePr>
        <p:xfrm>
          <a:off x="25167" y="2455334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9C2DE4C0-C167-44B6-8AEC-3B1D61EEA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740753"/>
              </p:ext>
            </p:extLst>
          </p:nvPr>
        </p:nvGraphicFramePr>
        <p:xfrm>
          <a:off x="4559419" y="2449893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46EE12-D989-48AA-BBA6-94813A9ADBDB}"/>
              </a:ext>
            </a:extLst>
          </p:cNvPr>
          <p:cNvSpPr txBox="1"/>
          <p:nvPr/>
        </p:nvSpPr>
        <p:spPr>
          <a:xfrm>
            <a:off x="1518085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EF4C05-7D43-4B4A-B223-7D09F1E7C6C7}"/>
              </a:ext>
            </a:extLst>
          </p:cNvPr>
          <p:cNvSpPr txBox="1"/>
          <p:nvPr/>
        </p:nvSpPr>
        <p:spPr>
          <a:xfrm>
            <a:off x="6280290" y="2055282"/>
            <a:ext cx="113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3495263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Цель WorldSkills RUSSIA: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WorldSkills RUSSIA:</dc:title>
  <dc:creator>Svetik</dc:creator>
  <cp:lastModifiedBy>Svetik</cp:lastModifiedBy>
  <cp:revision>1</cp:revision>
  <dcterms:created xsi:type="dcterms:W3CDTF">2023-03-15T18:33:59Z</dcterms:created>
  <dcterms:modified xsi:type="dcterms:W3CDTF">2023-03-15T18:34:18Z</dcterms:modified>
</cp:coreProperties>
</file>