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8637148484331E-2"/>
          <c:y val="4.4057617797775277E-2"/>
          <c:w val="0.90065216827303496"/>
          <c:h val="0.891023708078555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"4 -5"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Резниченко Е.С.</c:v>
                </c:pt>
                <c:pt idx="1">
                  <c:v>МЭО-19 1/9 Ярошенко Н.Л.</c:v>
                </c:pt>
                <c:pt idx="2">
                  <c:v>ТМ-19 1/9 Григорьева Н.Ю.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91-406E-B12F-4F156C665C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Резниченко Е.С.</c:v>
                </c:pt>
                <c:pt idx="1">
                  <c:v>МЭО-19 1/9 Ярошенко Н.Л.</c:v>
                </c:pt>
                <c:pt idx="2">
                  <c:v>ТМ-19 1/9 Григорьева Н.Ю.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</c:v>
                </c:pt>
                <c:pt idx="1">
                  <c:v>17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91-406E-B12F-4F156C665C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"2 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8.2369437955058331E-3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91-406E-B12F-4F156C665C58}"/>
                </c:ext>
              </c:extLst>
            </c:dLbl>
            <c:dLbl>
              <c:idx val="1"/>
              <c:layout>
                <c:manualLayout>
                  <c:x val="1.029617974438234E-2"/>
                  <c:y val="-1.455009646630856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91-406E-B12F-4F156C665C58}"/>
                </c:ext>
              </c:extLst>
            </c:dLbl>
            <c:dLbl>
              <c:idx val="2"/>
              <c:layout>
                <c:manualLayout>
                  <c:x val="1.23554156932588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91-406E-B12F-4F156C665C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Резниченко Е.С.</c:v>
                </c:pt>
                <c:pt idx="1">
                  <c:v>МЭО-19 1/9 Ярошенко Н.Л.</c:v>
                </c:pt>
                <c:pt idx="2">
                  <c:v>ТМ-19 1/9 Григорьева Н.Ю.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791-406E-B12F-4F156C665C5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"Н/А"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73887591011781E-2"/>
                  <c:y val="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91-406E-B12F-4F156C665C58}"/>
                </c:ext>
              </c:extLst>
            </c:dLbl>
            <c:dLbl>
              <c:idx val="1"/>
              <c:layout>
                <c:manualLayout>
                  <c:x val="8.23694379550587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91-406E-B12F-4F156C665C58}"/>
                </c:ext>
              </c:extLst>
            </c:dLbl>
            <c:dLbl>
              <c:idx val="2"/>
              <c:layout>
                <c:manualLayout>
                  <c:x val="6.1777078466292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91-406E-B12F-4F156C665C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Резниченко Е.С.</c:v>
                </c:pt>
                <c:pt idx="1">
                  <c:v>МЭО-19 1/9 Ярошенко Н.Л.</c:v>
                </c:pt>
                <c:pt idx="2">
                  <c:v>ТМ-19 1/9 Григорьева Н.Ю.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791-406E-B12F-4F156C665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128576"/>
        <c:axId val="96105216"/>
        <c:axId val="0"/>
      </c:bar3DChart>
      <c:catAx>
        <c:axId val="9512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96105216"/>
        <c:crosses val="autoZero"/>
        <c:auto val="1"/>
        <c:lblAlgn val="ctr"/>
        <c:lblOffset val="100"/>
        <c:noMultiLvlLbl val="0"/>
      </c:catAx>
      <c:valAx>
        <c:axId val="9610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128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1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9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1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2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9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6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8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2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47C0-1878-46E3-BCBE-C89A502B9B7F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0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9100" y="3236119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 ПРОМЕЖУТОЧНОЙ АТТЕСТАЦИИ ГРУПП</a:t>
            </a:r>
            <a:r>
              <a:rPr lang="ru-RU" sz="3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1СЕМЕСТР 2019-2020 уч. года</a:t>
            </a:r>
            <a:r>
              <a:rPr lang="ru-RU" sz="3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ОТДЕЛЕНИЮ МЕХАНИЧЕСКИХ И </a:t>
            </a:r>
            <a:r>
              <a:rPr lang="ru-RU" sz="3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ХИМИКО-ТЕХНОЛОГИЧЕСКИХ  ДИСЦИПЛИН 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94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60" y="186795"/>
            <a:ext cx="8181340" cy="656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2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62100" y="6105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70" y="241300"/>
            <a:ext cx="92463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6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21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98" y="101600"/>
            <a:ext cx="8416404" cy="64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0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21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215900"/>
            <a:ext cx="10285964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4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21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0" y="165100"/>
            <a:ext cx="87757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40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94" y="139700"/>
            <a:ext cx="9851074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85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60126"/>
            <a:ext cx="7785100" cy="64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94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381000"/>
            <a:ext cx="10720324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55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8356600" cy="66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68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19" y="300228"/>
            <a:ext cx="10270267" cy="59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34676" y="6019311"/>
            <a:ext cx="3967048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Всего: 278 студентов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528" y="774700"/>
            <a:ext cx="9645262" cy="524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4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33800" y="6438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8753"/>
          <a:stretch/>
        </p:blipFill>
        <p:spPr>
          <a:xfrm>
            <a:off x="320097" y="304800"/>
            <a:ext cx="11021807" cy="715617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49983132"/>
              </p:ext>
            </p:extLst>
          </p:nvPr>
        </p:nvGraphicFramePr>
        <p:xfrm>
          <a:off x="2151185" y="1020417"/>
          <a:ext cx="8636085" cy="541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628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673100"/>
            <a:ext cx="9245600" cy="5958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19" y="120904"/>
            <a:ext cx="9242243" cy="8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1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162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83" y="419100"/>
            <a:ext cx="10786323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6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27000"/>
            <a:ext cx="9144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004" y="243840"/>
            <a:ext cx="12131774" cy="61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2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39016"/>
            <a:ext cx="9017000" cy="65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695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28" y="571500"/>
            <a:ext cx="10379544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66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</Words>
  <Application>Microsoft Office PowerPoint</Application>
  <PresentationFormat>Произвольный</PresentationFormat>
  <Paragraphs>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РЕЗУЛЬТАТЫ  ПРОМЕЖУТОЧНОЙ АТТЕСТАЦИИ ГРУПП ЗА 1СЕМЕСТР 2019-2020 уч. года ПО ОТДЕЛЕНИЮ МЕХАНИЧЕСКИХ И  ХИМИКО-ТЕХНОЛОГИЧЕСКИХ  ДИСЦИПЛИН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Секретарь</cp:lastModifiedBy>
  <cp:revision>23</cp:revision>
  <dcterms:created xsi:type="dcterms:W3CDTF">2020-01-29T16:03:44Z</dcterms:created>
  <dcterms:modified xsi:type="dcterms:W3CDTF">2020-07-03T05:32:55Z</dcterms:modified>
</cp:coreProperties>
</file>