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Численность студентов по курсам</a:t>
            </a:r>
          </a:p>
        </c:rich>
      </c:tx>
      <c:layout>
        <c:manualLayout>
          <c:xMode val="edge"/>
          <c:yMode val="edge"/>
          <c:x val="0.22034107384593202"/>
          <c:y val="3.3241279622655863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студентов по курсам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85EB-4C50-B79D-01D6F41F45A5}"/>
              </c:ext>
            </c:extLst>
          </c:dPt>
          <c:dPt>
            <c:idx val="1"/>
            <c:bubble3D val="0"/>
            <c:spPr>
              <a:solidFill>
                <a:srgbClr val="0DFF7A"/>
              </a:solidFill>
            </c:spPr>
            <c:extLst>
              <c:ext xmlns:c16="http://schemas.microsoft.com/office/drawing/2014/chart" uri="{C3380CC4-5D6E-409C-BE32-E72D297353CC}">
                <c16:uniqueId val="{00000003-85EB-4C50-B79D-01D6F41F45A5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85EB-4C50-B79D-01D6F41F45A5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85EB-4C50-B79D-01D6F41F45A5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85EB-4C50-B79D-01D6F41F45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курс 1</c:v>
                </c:pt>
                <c:pt idx="1">
                  <c:v>курс 2</c:v>
                </c:pt>
                <c:pt idx="2">
                  <c:v>курс 3</c:v>
                </c:pt>
                <c:pt idx="3">
                  <c:v>курс 4</c:v>
                </c:pt>
                <c:pt idx="4">
                  <c:v>Академ. отпуск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75</c:v>
                </c:pt>
                <c:pt idx="1">
                  <c:v>72</c:v>
                </c:pt>
                <c:pt idx="2">
                  <c:v>67</c:v>
                </c:pt>
                <c:pt idx="3">
                  <c:v>60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EB-4C50-B79D-01D6F41F45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897648916766757"/>
          <c:y val="5.9910186271599351E-2"/>
          <c:w val="0.25102351083233237"/>
          <c:h val="0.7511472901636088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1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9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1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2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9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6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8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2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47C0-1878-46E3-BCBE-C89A502B9B7F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EC47E-5F0E-46EC-842E-BE4585AB8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0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9100" y="3236119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 ПРОМЕЖУТОЧНОЙ АТТЕСТАЦИИ ГРУПП</a:t>
            </a:r>
            <a:br>
              <a:rPr lang="ru-RU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1СЕМЕСТР 2020-2021 уч. года</a:t>
            </a:r>
            <a:br>
              <a:rPr lang="ru-RU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ОТДЕЛЕНИЮ МЕХАНИЧЕСКИХ И </a:t>
            </a:r>
            <a:br>
              <a:rPr lang="ru-RU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ХИМИКО-ТЕХНОЛОГИЧЕСКИХ  ДИСЦИПЛИН </a:t>
            </a:r>
            <a:br>
              <a:rPr lang="ru-RU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94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62100" y="6105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6C8406-80C9-4A02-A3E8-AE1CC7AB3713}"/>
              </a:ext>
            </a:extLst>
          </p:cNvPr>
          <p:cNvSpPr/>
          <p:nvPr/>
        </p:nvSpPr>
        <p:spPr>
          <a:xfrm>
            <a:off x="1562100" y="133809"/>
            <a:ext cx="943610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3 КУРСА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4D56B3-EEA1-4F58-96F6-398831C9A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8" r="1180"/>
          <a:stretch/>
        </p:blipFill>
        <p:spPr>
          <a:xfrm>
            <a:off x="387350" y="1614982"/>
            <a:ext cx="11417300" cy="39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6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21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C616C1-8CFB-49EF-A5D1-A70BCE57199B}"/>
              </a:ext>
            </a:extLst>
          </p:cNvPr>
          <p:cNvSpPr/>
          <p:nvPr/>
        </p:nvSpPr>
        <p:spPr>
          <a:xfrm>
            <a:off x="2374900" y="171909"/>
            <a:ext cx="793750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 ПО ГРУППАМ 3 КУРСА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9D8E7B-8AD4-49AF-9A01-C057FA8F5EDE}"/>
              </a:ext>
            </a:extLst>
          </p:cNvPr>
          <p:cNvSpPr/>
          <p:nvPr/>
        </p:nvSpPr>
        <p:spPr>
          <a:xfrm>
            <a:off x="1059313" y="1283572"/>
            <a:ext cx="3774174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 СЕМЕСТР 2019-2020 уч. года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F5E990-099E-4048-B534-0D1A89A261DE}"/>
              </a:ext>
            </a:extLst>
          </p:cNvPr>
          <p:cNvSpPr/>
          <p:nvPr/>
        </p:nvSpPr>
        <p:spPr>
          <a:xfrm>
            <a:off x="6863213" y="1283136"/>
            <a:ext cx="3774174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1 СЕМЕСТР 2020-2021 уч. года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97793A-FF7F-470E-AD2C-21EA9751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50" y="1870989"/>
            <a:ext cx="4998850" cy="47948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571DB8-46A5-43CC-8D56-E61E8C6CF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6509"/>
            <a:ext cx="5282198" cy="470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0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21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BBB68A-4436-4747-A1FC-5A834BC66CDE}"/>
              </a:ext>
            </a:extLst>
          </p:cNvPr>
          <p:cNvSpPr/>
          <p:nvPr/>
        </p:nvSpPr>
        <p:spPr>
          <a:xfrm>
            <a:off x="1993900" y="191484"/>
            <a:ext cx="877570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ИТОГИ АТТЕСТАЦИИ СТУДЕНТОВ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КУРСА ЗА 1 СЕМЕСТР 2020 – 2021 уч. года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584D4E-5228-4EF8-A11E-651C7D124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7" b="10399"/>
          <a:stretch/>
        </p:blipFill>
        <p:spPr>
          <a:xfrm>
            <a:off x="1104900" y="1055374"/>
            <a:ext cx="10363200" cy="55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4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21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36A9E4-467F-48D8-BD83-3BCAE82ECA58}"/>
              </a:ext>
            </a:extLst>
          </p:cNvPr>
          <p:cNvSpPr/>
          <p:nvPr/>
        </p:nvSpPr>
        <p:spPr>
          <a:xfrm>
            <a:off x="1822450" y="311609"/>
            <a:ext cx="854710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4 КУРСА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097B62-B411-4026-AD64-21D380EA1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34995"/>
            <a:ext cx="11233457" cy="476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4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622FBF-E826-4603-9D67-E2A28031C3B9}"/>
              </a:ext>
            </a:extLst>
          </p:cNvPr>
          <p:cNvSpPr/>
          <p:nvPr/>
        </p:nvSpPr>
        <p:spPr>
          <a:xfrm>
            <a:off x="1778000" y="121109"/>
            <a:ext cx="886460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4 КУРСА 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0E8248-F35D-494E-90DF-FF33D231CD36}"/>
              </a:ext>
            </a:extLst>
          </p:cNvPr>
          <p:cNvSpPr/>
          <p:nvPr/>
        </p:nvSpPr>
        <p:spPr>
          <a:xfrm>
            <a:off x="1056975" y="1036039"/>
            <a:ext cx="3601049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 СЕМЕСТР 2019-2020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FBA36D-5BDF-4BFE-9C1F-99691A6E8A32}"/>
              </a:ext>
            </a:extLst>
          </p:cNvPr>
          <p:cNvSpPr/>
          <p:nvPr/>
        </p:nvSpPr>
        <p:spPr>
          <a:xfrm>
            <a:off x="7165675" y="1036039"/>
            <a:ext cx="3601049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1 СЕМЕСТР 2020-2021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E912F-BCA4-4AD6-A0FD-467A93C4F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77" y="1642763"/>
            <a:ext cx="4947523" cy="48530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A4EDA0-EEB6-4ED7-AAB7-23B113F2E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038" y="1642762"/>
            <a:ext cx="5697586" cy="48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8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4DE690-70FF-4BF2-979C-BAD73537684E}"/>
              </a:ext>
            </a:extLst>
          </p:cNvPr>
          <p:cNvSpPr/>
          <p:nvPr/>
        </p:nvSpPr>
        <p:spPr>
          <a:xfrm>
            <a:off x="1778000" y="17571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отделению во 2  семестре 2019-2020 уч. года  и 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 семестре 2020-2021 уч. года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062FF3-14F0-488B-B64F-A5E57B692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8" r="10183"/>
          <a:stretch/>
        </p:blipFill>
        <p:spPr>
          <a:xfrm>
            <a:off x="2287165" y="1376040"/>
            <a:ext cx="7617670" cy="54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5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34676" y="6019311"/>
            <a:ext cx="3967048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Всего: 278 студентов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F1D003C-4A87-4B18-9BB7-C11708CEDC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1129"/>
              </p:ext>
            </p:extLst>
          </p:nvPr>
        </p:nvGraphicFramePr>
        <p:xfrm>
          <a:off x="1009650" y="285750"/>
          <a:ext cx="9363075" cy="591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324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33800" y="6438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7467A3-F9E7-41D1-B0BB-377EA3511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29018"/>
            <a:ext cx="831849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ИТОГИ АТТЕСТАЦИИ СТУДЕНТОВ 1 КУРСА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1 СЕМЕСТР 2020 – 2021 уч. года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27A020-47F3-412C-95A6-20A422ADE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838575"/>
            <a:ext cx="28654009" cy="101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28F87D-3033-4DC3-8271-59E142A02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02" y="1100115"/>
            <a:ext cx="10579693" cy="54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8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AB9CBA-96A4-4448-A620-04D8D9DBB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52" y="1021815"/>
            <a:ext cx="4804648" cy="56687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914400" y="321270"/>
            <a:ext cx="363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ИТОГИ АТТЕСТАЦИИ СТУДЕНТОВ </a:t>
            </a:r>
          </a:p>
          <a:p>
            <a:pPr algn="ctr"/>
            <a:r>
              <a:rPr lang="ru-RU" b="1" dirty="0"/>
              <a:t>1 КУРСА ЗА 1 СЕМЕСТР </a:t>
            </a:r>
          </a:p>
          <a:p>
            <a:pPr algn="ctr"/>
            <a:r>
              <a:rPr lang="ru-RU" b="1" dirty="0"/>
              <a:t>2019 – 2020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5600699" y="3212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ИТОГИ АТТЕСТАЦИИ СТУДЕНТОВ </a:t>
            </a:r>
          </a:p>
          <a:p>
            <a:pPr algn="ctr"/>
            <a:r>
              <a:rPr lang="ru-RU" b="1" dirty="0"/>
              <a:t>1 КУРСА ЗА 1 СЕМЕСТР </a:t>
            </a:r>
          </a:p>
          <a:p>
            <a:pPr algn="ctr"/>
            <a:r>
              <a:rPr lang="ru-RU" b="1" dirty="0"/>
              <a:t>2020 – 2021 уч. года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C2697D-2B75-4553-9826-71B05932A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071" y="1244600"/>
            <a:ext cx="4804648" cy="53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1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162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7FF746-F105-4AED-B7F5-70168FC60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65" r="8450"/>
          <a:stretch/>
        </p:blipFill>
        <p:spPr>
          <a:xfrm>
            <a:off x="733188" y="543565"/>
            <a:ext cx="10725624" cy="50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6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974F66-956E-4D20-961E-CECEEF2FB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29" y="284542"/>
            <a:ext cx="11536171" cy="63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8DA7D6-790D-448E-8A12-E76D5170A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6" r="7102"/>
          <a:stretch/>
        </p:blipFill>
        <p:spPr>
          <a:xfrm>
            <a:off x="209550" y="254000"/>
            <a:ext cx="117729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2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789A68-A39A-4C6F-A7F8-828915CFC77D}"/>
              </a:ext>
            </a:extLst>
          </p:cNvPr>
          <p:cNvSpPr/>
          <p:nvPr/>
        </p:nvSpPr>
        <p:spPr>
          <a:xfrm>
            <a:off x="971550" y="159209"/>
            <a:ext cx="1024890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КАЧЕСТВЕННАЯ УСПЕВАЕМОСТЬ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9597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2 КУРСА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D2423F-AAEA-4F10-BEBD-0FFE2A5AA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05" y="1750062"/>
            <a:ext cx="4436995" cy="51063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CA5A01-42C2-46B3-B257-B7EAEB979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322" y="1885658"/>
            <a:ext cx="4226165" cy="481313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784987-B48A-4277-A534-17BFFF099C14}"/>
              </a:ext>
            </a:extLst>
          </p:cNvPr>
          <p:cNvSpPr/>
          <p:nvPr/>
        </p:nvSpPr>
        <p:spPr>
          <a:xfrm>
            <a:off x="1262514" y="1246114"/>
            <a:ext cx="3774174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2 СЕМЕСТР 2019-2020 уч. года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3894806-2096-436F-9DAC-9DAE6E998578}"/>
              </a:ext>
            </a:extLst>
          </p:cNvPr>
          <p:cNvSpPr/>
          <p:nvPr/>
        </p:nvSpPr>
        <p:spPr>
          <a:xfrm>
            <a:off x="7320413" y="1246114"/>
            <a:ext cx="3774174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1 СЕМЕСТР 2020-2021 уч. года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6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D5DD87-2BCD-4C9C-BD51-635A1AAF8ED6}"/>
              </a:ext>
            </a:extLst>
          </p:cNvPr>
          <p:cNvSpPr/>
          <p:nvPr/>
        </p:nvSpPr>
        <p:spPr>
          <a:xfrm>
            <a:off x="2311400" y="254984"/>
            <a:ext cx="775970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ИТОГИ АТТЕСТАЦИИ СТУДЕНТОВ 3 КУРСА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1 СЕМЕСТР 2020 – 2021 уч. года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E81284-7698-428C-80A5-E5340E1DC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1" r="1410"/>
          <a:stretch/>
        </p:blipFill>
        <p:spPr>
          <a:xfrm>
            <a:off x="2095500" y="1169914"/>
            <a:ext cx="8674100" cy="54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25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201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РЕЗУЛЬТАТЫ  ПРОМЕЖУТОЧНОЙ АТТЕСТАЦИИ ГРУПП ЗА 1СЕМЕСТР 2020-2021 уч. года ПО ОТДЕЛЕНИЮ МЕХАНИЧЕСКИХ И  ХИМИКО-ТЕХНОЛОГИЧЕСКИХ  ДИСЦИПЛИН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Пользователь</cp:lastModifiedBy>
  <cp:revision>31</cp:revision>
  <dcterms:created xsi:type="dcterms:W3CDTF">2020-01-29T16:03:44Z</dcterms:created>
  <dcterms:modified xsi:type="dcterms:W3CDTF">2021-02-04T08:03:44Z</dcterms:modified>
</cp:coreProperties>
</file>