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3" r:id="rId9"/>
    <p:sldId id="264" r:id="rId10"/>
    <p:sldId id="265" r:id="rId11"/>
    <p:sldId id="274" r:id="rId12"/>
    <p:sldId id="266" r:id="rId13"/>
    <p:sldId id="267" r:id="rId14"/>
    <p:sldId id="268" r:id="rId15"/>
    <p:sldId id="269" r:id="rId16"/>
    <p:sldId id="272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F47C0-1878-46E3-BCBE-C89A502B9B7F}" type="datetimeFigureOut">
              <a:rPr lang="ru-RU" smtClean="0"/>
              <a:t>02.07.2021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EC47E-5F0E-46EC-842E-BE4585AB8C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0117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F47C0-1878-46E3-BCBE-C89A502B9B7F}" type="datetimeFigureOut">
              <a:rPr lang="ru-RU" smtClean="0"/>
              <a:t>02.07.2021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EC47E-5F0E-46EC-842E-BE4585AB8C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363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F47C0-1878-46E3-BCBE-C89A502B9B7F}" type="datetimeFigureOut">
              <a:rPr lang="ru-RU" smtClean="0"/>
              <a:t>02.07.2021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EC47E-5F0E-46EC-842E-BE4585AB8C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0397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F47C0-1878-46E3-BCBE-C89A502B9B7F}" type="datetimeFigureOut">
              <a:rPr lang="ru-RU" smtClean="0"/>
              <a:t>02.07.2021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EC47E-5F0E-46EC-842E-BE4585AB8C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617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F47C0-1878-46E3-BCBE-C89A502B9B7F}" type="datetimeFigureOut">
              <a:rPr lang="ru-RU" smtClean="0"/>
              <a:t>02.07.2021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EC47E-5F0E-46EC-842E-BE4585AB8C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1227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F47C0-1878-46E3-BCBE-C89A502B9B7F}" type="datetimeFigureOut">
              <a:rPr lang="ru-RU" smtClean="0"/>
              <a:t>02.07.2021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EC47E-5F0E-46EC-842E-BE4585AB8C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5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F47C0-1878-46E3-BCBE-C89A502B9B7F}" type="datetimeFigureOut">
              <a:rPr lang="ru-RU" smtClean="0"/>
              <a:t>02.07.2021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EC47E-5F0E-46EC-842E-BE4585AB8C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495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F47C0-1878-46E3-BCBE-C89A502B9B7F}" type="datetimeFigureOut">
              <a:rPr lang="ru-RU" smtClean="0"/>
              <a:t>02.07.2021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EC47E-5F0E-46EC-842E-BE4585AB8C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1765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F47C0-1878-46E3-BCBE-C89A502B9B7F}" type="datetimeFigureOut">
              <a:rPr lang="ru-RU" smtClean="0"/>
              <a:t>02.07.2021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EC47E-5F0E-46EC-842E-BE4585AB8C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6884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F47C0-1878-46E3-BCBE-C89A502B9B7F}" type="datetimeFigureOut">
              <a:rPr lang="ru-RU" smtClean="0"/>
              <a:t>02.07.2021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EC47E-5F0E-46EC-842E-BE4585AB8C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0793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F47C0-1878-46E3-BCBE-C89A502B9B7F}" type="datetimeFigureOut">
              <a:rPr lang="ru-RU" smtClean="0"/>
              <a:t>02.07.2021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EC47E-5F0E-46EC-842E-BE4585AB8C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4322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F47C0-1878-46E3-BCBE-C89A502B9B7F}" type="datetimeFigureOut">
              <a:rPr lang="ru-RU" smtClean="0"/>
              <a:t>02.07.2021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EEC47E-5F0E-46EC-842E-BE4585AB8C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9001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89100" y="3236119"/>
            <a:ext cx="9144000" cy="2387600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4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РЕЗУЛЬТАТЫ  ПРОМЕЖУТОЧНОЙ АТТЕСТАЦИИ ГРУПП</a:t>
            </a:r>
            <a:br>
              <a:rPr lang="ru-RU" sz="3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2 СЕМЕСТР 2020-2021 уч. года</a:t>
            </a:r>
            <a:br>
              <a:rPr lang="ru-RU" sz="3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ОТДЕЛЕНИЮ МЕХАНИЧЕСКИХ И </a:t>
            </a:r>
            <a:br>
              <a:rPr lang="ru-RU" sz="3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ХИМИКО-ТЕХНОЛОГИЧЕСКИХ  ДИСЦИПЛИН </a:t>
            </a:r>
            <a:br>
              <a:rPr lang="ru-RU" sz="4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69467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2971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99D5DD87-2BCD-4C9C-BD51-635A1AAF8ED6}"/>
              </a:ext>
            </a:extLst>
          </p:cNvPr>
          <p:cNvSpPr/>
          <p:nvPr/>
        </p:nvSpPr>
        <p:spPr>
          <a:xfrm>
            <a:off x="2311400" y="254984"/>
            <a:ext cx="7759700" cy="914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ИТОГИ АТТЕСТАЦИИ СТУДЕНТОВ 3 КУРСА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1 СЕМЕСТР 2020 – 2021 уч. года</a:t>
            </a:r>
            <a:endParaRPr lang="ru-RU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7E543906-25BA-49C5-B91A-F60E4F9D5D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2683" y="1319601"/>
            <a:ext cx="9063945" cy="4854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4259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Таблица 10">
            <a:extLst>
              <a:ext uri="{FF2B5EF4-FFF2-40B4-BE49-F238E27FC236}">
                <a16:creationId xmlns:a16="http://schemas.microsoft.com/office/drawing/2014/main" id="{F99A26BA-0C93-49C1-99E9-59EE70BF6F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7475429"/>
              </p:ext>
            </p:extLst>
          </p:nvPr>
        </p:nvGraphicFramePr>
        <p:xfrm>
          <a:off x="845114" y="607365"/>
          <a:ext cx="9884405" cy="1241870"/>
        </p:xfrm>
        <a:graphic>
          <a:graphicData uri="http://schemas.openxmlformats.org/drawingml/2006/table">
            <a:tbl>
              <a:tblPr firstRow="1" firstCol="1" bandRow="1"/>
              <a:tblGrid>
                <a:gridCol w="5059717">
                  <a:extLst>
                    <a:ext uri="{9D8B030D-6E8A-4147-A177-3AD203B41FA5}">
                      <a16:colId xmlns:a16="http://schemas.microsoft.com/office/drawing/2014/main" val="154351686"/>
                    </a:ext>
                  </a:extLst>
                </a:gridCol>
                <a:gridCol w="4824688">
                  <a:extLst>
                    <a:ext uri="{9D8B030D-6E8A-4147-A177-3AD203B41FA5}">
                      <a16:colId xmlns:a16="http://schemas.microsoft.com/office/drawing/2014/main" val="195504309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ИТОГИ АТТЕСТАЦИИ СТУДЕНТОВ  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КУРСА ЗА 1 СЕМЕСТР 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2020 – 2021 уч. года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ИТОГИ АТТЕСТАЦИИ СТУДЕНТОВ 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КУРСА ЗА 2 СЕМЕСТР 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2020 – 2021 уч. года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859821"/>
                  </a:ext>
                </a:extLst>
              </a:tr>
            </a:tbl>
          </a:graphicData>
        </a:graphic>
      </p:graphicFrame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776E836A-ABD4-4BF1-9E68-55B1D008E7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081" y="1776463"/>
            <a:ext cx="5899919" cy="4180017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6EE016D8-7EF6-4E9B-800A-7D8A67AEE5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23760" y="1876833"/>
            <a:ext cx="5721193" cy="4180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56682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562100" y="61055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4E6C8406-80C9-4A02-A3E8-AE1CC7AB3713}"/>
              </a:ext>
            </a:extLst>
          </p:cNvPr>
          <p:cNvSpPr/>
          <p:nvPr/>
        </p:nvSpPr>
        <p:spPr>
          <a:xfrm>
            <a:off x="1562100" y="133809"/>
            <a:ext cx="9436100" cy="914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АБСОЛЮТНАЯ И КАЧЕСТВЕННАЯ УСПЕВАЕМОСТЬ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ГРУППАМ 3 КУРСА</a:t>
            </a:r>
            <a:endParaRPr lang="ru-RU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8961282B-7B7C-4B20-9314-1E3F7AC70E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773" y="1716815"/>
            <a:ext cx="10091121" cy="3555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2672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2101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7AC616C1-8CFB-49EF-A5D1-A70BCE57199B}"/>
              </a:ext>
            </a:extLst>
          </p:cNvPr>
          <p:cNvSpPr/>
          <p:nvPr/>
        </p:nvSpPr>
        <p:spPr>
          <a:xfrm>
            <a:off x="2374900" y="171909"/>
            <a:ext cx="7937500" cy="914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АБСОЛЮТНАЯ И КАЧЕСТВЕННАЯ УСПЕВАЕМОСТЬ ПО ГРУППАМ 3 КУРСА </a:t>
            </a:r>
            <a:endParaRPr lang="ru-RU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79D8E7B-8AD4-49AF-9A01-C057FA8F5EDE}"/>
              </a:ext>
            </a:extLst>
          </p:cNvPr>
          <p:cNvSpPr/>
          <p:nvPr/>
        </p:nvSpPr>
        <p:spPr>
          <a:xfrm>
            <a:off x="1059313" y="1283572"/>
            <a:ext cx="3774175" cy="3906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1 СЕМЕСТР 2020-2021 уч. года</a:t>
            </a:r>
            <a:endParaRPr lang="ru-RU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AF5E990-099E-4048-B534-0D1A89A261DE}"/>
              </a:ext>
            </a:extLst>
          </p:cNvPr>
          <p:cNvSpPr/>
          <p:nvPr/>
        </p:nvSpPr>
        <p:spPr>
          <a:xfrm>
            <a:off x="6863213" y="1283136"/>
            <a:ext cx="3774174" cy="3906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2 СЕМЕСТР 2020-2021 уч. года</a:t>
            </a:r>
            <a:endParaRPr lang="ru-RU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877BBFA-EEA8-4E6E-B792-0FACD8397E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701" y="2206879"/>
            <a:ext cx="5034532" cy="2798098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282068E4-3104-4BCB-B7E7-43B72137C3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04536" y="2118244"/>
            <a:ext cx="5774166" cy="2798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61080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2101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CBBB68A-4436-4747-A1FC-5A834BC66CDE}"/>
              </a:ext>
            </a:extLst>
          </p:cNvPr>
          <p:cNvSpPr/>
          <p:nvPr/>
        </p:nvSpPr>
        <p:spPr>
          <a:xfrm>
            <a:off x="1993900" y="191484"/>
            <a:ext cx="8775700" cy="13415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ИТОГИ АТТЕСТАЦИИ СТУДЕНТОВ </a:t>
            </a:r>
            <a:endParaRPr lang="ru-RU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 КУРСА ЗА 1 и 2 СЕМЕСТРЫ 2020 – 2021 уч. года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семестр                                                                       2 семестр </a:t>
            </a:r>
            <a:endParaRPr lang="ru-RU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2A059ED6-F7DD-4E86-A5CC-00471F9DB0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06" y="1647824"/>
            <a:ext cx="5871628" cy="4551632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FD4A6E98-4135-48C8-9F23-7D149F7745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4888" y="1758645"/>
            <a:ext cx="6222889" cy="4696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20470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2101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D436A9E4-467F-48D8-BD83-3BCAE82ECA58}"/>
              </a:ext>
            </a:extLst>
          </p:cNvPr>
          <p:cNvSpPr/>
          <p:nvPr/>
        </p:nvSpPr>
        <p:spPr>
          <a:xfrm>
            <a:off x="1822450" y="311609"/>
            <a:ext cx="8547100" cy="914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АБСОЛЮТНАЯ И КАЧЕСТВЕННАЯ УСПЕВАЕМОСТЬ</a:t>
            </a:r>
            <a:endParaRPr lang="ru-RU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ГРУППАМ 4 КУРСА</a:t>
            </a:r>
            <a:endParaRPr lang="ru-RU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5260A6F3-67AE-4E22-8E95-187F7FD5D2C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937" r="3934" b="18486"/>
          <a:stretch/>
        </p:blipFill>
        <p:spPr>
          <a:xfrm>
            <a:off x="256373" y="1377724"/>
            <a:ext cx="11297541" cy="4102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90408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44DE690-70FF-4BF2-979C-BAD73537684E}"/>
              </a:ext>
            </a:extLst>
          </p:cNvPr>
          <p:cNvSpPr/>
          <p:nvPr/>
        </p:nvSpPr>
        <p:spPr>
          <a:xfrm>
            <a:off x="1778000" y="175711"/>
            <a:ext cx="8534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АБСОЛЮТНАЯ И КАЧЕСТВЕННАЯ УСПЕВАЕМОСТЬ</a:t>
            </a:r>
            <a:endParaRPr lang="ru-RU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отделению в 1 и 2 семестрах 2020-2021 уч. года  </a:t>
            </a:r>
            <a:endParaRPr lang="ru-RU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26408CF-ADDF-4B38-ADF9-2877673896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2914" y="1288011"/>
            <a:ext cx="9290102" cy="4945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455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3934676" y="6019311"/>
            <a:ext cx="3967048" cy="6227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Всего: 266 студентов</a:t>
            </a:r>
            <a:endParaRPr lang="ru-RU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CFCF4F78-5F47-4BE6-BA1B-2FB9BBBF92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154" y="293615"/>
            <a:ext cx="9726594" cy="5276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243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733800" y="64389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C7467A3-F9E7-41D1-B0BB-377EA35114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6750" y="367517"/>
            <a:ext cx="831849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ИТОГИ АТТЕСТАЦИИ СТУДЕНТОВ 1 КУРСА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2 СЕМЕСТР 2020 – 2021 уч. года</a:t>
            </a:r>
            <a:endParaRPr kumimoji="0" lang="ru-RU" altLang="ru-RU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A27A020-47F3-412C-95A6-20A422ADE2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3838575"/>
            <a:ext cx="28654009" cy="1015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C835B00-550C-44F4-89CC-F9D31BB699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775" y="1198514"/>
            <a:ext cx="10858002" cy="5720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6286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F70D4D39-DF55-465D-974E-D45D2FA2ABE0}"/>
              </a:ext>
            </a:extLst>
          </p:cNvPr>
          <p:cNvSpPr/>
          <p:nvPr/>
        </p:nvSpPr>
        <p:spPr>
          <a:xfrm>
            <a:off x="914400" y="321270"/>
            <a:ext cx="3632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ИТОГИ АТТЕСТАЦИИ СТУДЕНТОВ </a:t>
            </a:r>
          </a:p>
          <a:p>
            <a:pPr algn="ctr"/>
            <a:r>
              <a:rPr lang="ru-RU" b="1" dirty="0"/>
              <a:t>1 КУРСА ЗА 1 СЕМЕСТР </a:t>
            </a:r>
          </a:p>
          <a:p>
            <a:pPr algn="ctr"/>
            <a:r>
              <a:rPr lang="ru-RU" b="1" dirty="0"/>
              <a:t>2020 – 2021 уч. года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BD413485-6B0C-4C19-9184-9D0D0F0D489F}"/>
              </a:ext>
            </a:extLst>
          </p:cNvPr>
          <p:cNvSpPr/>
          <p:nvPr/>
        </p:nvSpPr>
        <p:spPr>
          <a:xfrm>
            <a:off x="5600699" y="321270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b="1" dirty="0"/>
              <a:t>ИТОГИ АТТЕСТАЦИИ СТУДЕНТОВ </a:t>
            </a:r>
          </a:p>
          <a:p>
            <a:pPr algn="ctr"/>
            <a:r>
              <a:rPr lang="ru-RU" b="1" dirty="0"/>
              <a:t>1 КУРСА ЗА 2 СЕМЕСТР </a:t>
            </a:r>
          </a:p>
          <a:p>
            <a:pPr algn="ctr"/>
            <a:r>
              <a:rPr lang="ru-RU" b="1" dirty="0"/>
              <a:t>2020 – 2021 уч. года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3A6CFB5-75EA-4CE0-9317-D175DF5C2B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365" y="1568277"/>
            <a:ext cx="5587635" cy="3960068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DE37078-E600-4AEC-97FC-017BCAA6A2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40332" y="1677711"/>
            <a:ext cx="5945326" cy="3960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2412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1623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9ACD9F79-99A0-4B8E-B480-90ED94DBC3BD}"/>
              </a:ext>
            </a:extLst>
          </p:cNvPr>
          <p:cNvSpPr/>
          <p:nvPr/>
        </p:nvSpPr>
        <p:spPr>
          <a:xfrm>
            <a:off x="1277921" y="273893"/>
            <a:ext cx="9703268" cy="914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АБСОЛЮТНАЯ И КАЧЕСТВЕННАЯ УСПЕВАЕМОСТЬ</a:t>
            </a:r>
            <a:endParaRPr lang="ru-RU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ГРУППАМ 1 КУРСА ЗА 1 и 2 СЕМЕСТРЫ 2020-2021 уч. года</a:t>
            </a:r>
            <a:endParaRPr lang="ru-RU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685FE1C-A626-4DDA-AE63-77599FC6BC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514" y="1870745"/>
            <a:ext cx="5906252" cy="3053242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13A99D07-59AF-4B73-90C4-472F248BA2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0077" y="1778466"/>
            <a:ext cx="5296943" cy="3154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86683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13FE173-85EA-4D8E-BE39-2973504A5973}"/>
              </a:ext>
            </a:extLst>
          </p:cNvPr>
          <p:cNvSpPr/>
          <p:nvPr/>
        </p:nvSpPr>
        <p:spPr>
          <a:xfrm>
            <a:off x="1772873" y="146626"/>
            <a:ext cx="8579141" cy="914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ИТОГИ АТТЕСТАЦИИ СТУДЕНТОВ 2 КУРСА </a:t>
            </a:r>
            <a:endParaRPr lang="ru-RU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2 СЕМЕСТР 2020 – 2021 уч. года</a:t>
            </a:r>
            <a:endParaRPr lang="ru-RU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B1155E7-B8D8-49FE-8590-ACEE33F0A4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130" y="1061555"/>
            <a:ext cx="11803670" cy="4928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9633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FF783268-1191-4060-8201-5199CE15DA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7978032"/>
              </p:ext>
            </p:extLst>
          </p:nvPr>
        </p:nvGraphicFramePr>
        <p:xfrm>
          <a:off x="845114" y="607365"/>
          <a:ext cx="9884405" cy="1241870"/>
        </p:xfrm>
        <a:graphic>
          <a:graphicData uri="http://schemas.openxmlformats.org/drawingml/2006/table">
            <a:tbl>
              <a:tblPr firstRow="1" firstCol="1" bandRow="1"/>
              <a:tblGrid>
                <a:gridCol w="5059717">
                  <a:extLst>
                    <a:ext uri="{9D8B030D-6E8A-4147-A177-3AD203B41FA5}">
                      <a16:colId xmlns:a16="http://schemas.microsoft.com/office/drawing/2014/main" val="154351686"/>
                    </a:ext>
                  </a:extLst>
                </a:gridCol>
                <a:gridCol w="4824688">
                  <a:extLst>
                    <a:ext uri="{9D8B030D-6E8A-4147-A177-3AD203B41FA5}">
                      <a16:colId xmlns:a16="http://schemas.microsoft.com/office/drawing/2014/main" val="195504309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ИТОГИ АТТЕСТАЦИИ СТУДЕНТОВ  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КУРСА ЗА 1 СЕМЕСТР 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2020 – 2021 уч. года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ИТОГИ АТТЕСТАЦИИ СТУДЕНТОВ 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КУРСА ЗА 2 СЕМЕСТР 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2020 – 2021 уч. года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859821"/>
                  </a:ext>
                </a:extLst>
              </a:tr>
            </a:tbl>
          </a:graphicData>
        </a:graphic>
      </p:graphicFrame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AB7801D-5CD2-4753-8EFF-82C43AE31C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555" y="2151238"/>
            <a:ext cx="5410957" cy="3004958"/>
          </a:xfrm>
          <a:prstGeom prst="rect">
            <a:avLst/>
          </a:prstGeom>
        </p:spPr>
      </p:pic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D9BB5758-6509-4F8C-81D4-90724DC26C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0899" y="2359010"/>
            <a:ext cx="6699642" cy="2797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04281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E8EFAF-AAB9-4623-BA79-65561F1EE2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2424" y="113456"/>
            <a:ext cx="10515600" cy="117845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АБСОЛЮТНАЯ И КАЧЕСТВЕННАЯ УСПЕВАЕМОСТЬ</a:t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ГРУППАМ 2 КУРСА ЗА 2 СЕМЕСТР 2020-2021 уч. года</a:t>
            </a:r>
            <a:endParaRPr lang="ru-RU" sz="2400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A501196-C7BF-4EA5-B9FA-57C08F23DE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426" y="1420920"/>
            <a:ext cx="11897148" cy="4016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0062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A1789A68-A39A-4C6F-A7F8-828915CFC77D}"/>
              </a:ext>
            </a:extLst>
          </p:cNvPr>
          <p:cNvSpPr/>
          <p:nvPr/>
        </p:nvSpPr>
        <p:spPr>
          <a:xfrm>
            <a:off x="971550" y="159209"/>
            <a:ext cx="10248900" cy="914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АБСОЛЮТНАЯ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КАЧЕСТВЕННАЯ УСПЕВАЕМОСТЬ</a:t>
            </a:r>
            <a:endParaRPr lang="ru-RU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  <a:tabLst>
                <a:tab pos="5895975" algn="l"/>
              </a:tabLst>
            </a:pP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ГРУППАМ 2 КУРСА</a:t>
            </a:r>
            <a:endParaRPr lang="ru-RU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2E784987-B48A-4277-A534-17BFFF099C14}"/>
              </a:ext>
            </a:extLst>
          </p:cNvPr>
          <p:cNvSpPr/>
          <p:nvPr/>
        </p:nvSpPr>
        <p:spPr>
          <a:xfrm>
            <a:off x="1262514" y="1246114"/>
            <a:ext cx="3774175" cy="3906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1 СЕМЕСТР 2020-2021 уч. года</a:t>
            </a:r>
            <a:endParaRPr lang="ru-RU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53894806-2096-436F-9DAC-9DAE6E998578}"/>
              </a:ext>
            </a:extLst>
          </p:cNvPr>
          <p:cNvSpPr/>
          <p:nvPr/>
        </p:nvSpPr>
        <p:spPr>
          <a:xfrm>
            <a:off x="7320413" y="1246114"/>
            <a:ext cx="3774174" cy="3906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2 СЕМЕСТР 2020-2021 уч. года</a:t>
            </a:r>
            <a:endParaRPr lang="ru-RU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D7FA0980-FCD2-428E-A050-7B2D940D1E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0003" y="1750050"/>
            <a:ext cx="4846122" cy="4846122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F5174870-0CAB-4378-B101-C8B35737FF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1808773"/>
            <a:ext cx="5562065" cy="4298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826627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281</Words>
  <Application>Microsoft Office PowerPoint</Application>
  <PresentationFormat>Широкоэкранный</PresentationFormat>
  <Paragraphs>47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Тема Office</vt:lpstr>
      <vt:lpstr>РЕЗУЛЬТАТЫ  ПРОМЕЖУТОЧНОЙ АТТЕСТАЦИИ ГРУПП ЗА 2 СЕМЕСТР 2020-2021 уч. года ПО ОТДЕЛЕНИЮ МЕХАНИЧЕСКИХ И  ХИМИКО-ТЕХНОЛОГИЧЕСКИХ  ДИСЦИПЛИН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АБСОЛЮТНАЯ И КАЧЕСТВЕННАЯ УСПЕВАЕМОСТЬ ПО ГРУППАМ 2 КУРСА ЗА 2 СЕМЕСТР 2020-2021 уч. года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Лена</dc:creator>
  <cp:lastModifiedBy>Пользователь</cp:lastModifiedBy>
  <cp:revision>38</cp:revision>
  <dcterms:created xsi:type="dcterms:W3CDTF">2020-01-29T16:03:44Z</dcterms:created>
  <dcterms:modified xsi:type="dcterms:W3CDTF">2021-07-02T08:14:39Z</dcterms:modified>
</cp:coreProperties>
</file>