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1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9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1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2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6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2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47C0-1878-46E3-BCBE-C89A502B9B7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00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9100" y="3236119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 ПРОМЕЖУТОЧНОЙ АТТЕСТАЦИИ ГРУПП</a:t>
            </a:r>
            <a:br>
              <a:rPr lang="ru-R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2020-2021 уч. года</a:t>
            </a:r>
            <a:br>
              <a:rPr lang="ru-R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ОТДЕЛЕНИЮ МЕХАНИЧЕСКИХ И </a:t>
            </a:r>
            <a:br>
              <a:rPr lang="ru-RU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ХИМИКО-ТЕХНОЛОГИЧЕСКИХ  ДИСЦИПЛИН </a:t>
            </a:r>
            <a:br>
              <a:rPr lang="ru-RU" sz="4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946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9D5DD87-2BCD-4C9C-BD51-635A1AAF8ED6}"/>
              </a:ext>
            </a:extLst>
          </p:cNvPr>
          <p:cNvSpPr/>
          <p:nvPr/>
        </p:nvSpPr>
        <p:spPr>
          <a:xfrm>
            <a:off x="2311400" y="254984"/>
            <a:ext cx="77597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3 КУРСА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 СЕМЕСТР 2020 – 2021 уч. года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E543906-25BA-49C5-B91A-F60E4F9D5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683" y="1319601"/>
            <a:ext cx="9063945" cy="485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2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F99A26BA-0C93-49C1-99E9-59EE70BF6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75429"/>
              </p:ext>
            </p:extLst>
          </p:nvPr>
        </p:nvGraphicFramePr>
        <p:xfrm>
          <a:off x="845114" y="607365"/>
          <a:ext cx="9884405" cy="1241870"/>
        </p:xfrm>
        <a:graphic>
          <a:graphicData uri="http://schemas.openxmlformats.org/drawingml/2006/table">
            <a:tbl>
              <a:tblPr firstRow="1" firstCol="1" bandRow="1"/>
              <a:tblGrid>
                <a:gridCol w="5059717">
                  <a:extLst>
                    <a:ext uri="{9D8B030D-6E8A-4147-A177-3AD203B41FA5}">
                      <a16:colId xmlns:a16="http://schemas.microsoft.com/office/drawing/2014/main" val="154351686"/>
                    </a:ext>
                  </a:extLst>
                </a:gridCol>
                <a:gridCol w="4824688">
                  <a:extLst>
                    <a:ext uri="{9D8B030D-6E8A-4147-A177-3AD203B41FA5}">
                      <a16:colId xmlns:a16="http://schemas.microsoft.com/office/drawing/2014/main" val="1955043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АТТЕСТАЦИИ СТУДЕНТОВ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КУРСА ЗА 1 СЕМЕСТР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– 2021 уч.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АТТЕСТАЦИИ СТУДЕНТОВ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КУРСА ЗА 2 СЕМЕСТР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– 2021 уч.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59821"/>
                  </a:ext>
                </a:extLst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76E836A-ABD4-4BF1-9E68-55B1D008E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81" y="1776463"/>
            <a:ext cx="5899919" cy="418001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EE016D8-7EF6-4E9B-800A-7D8A67AEE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760" y="1876833"/>
            <a:ext cx="5721193" cy="418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6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62100" y="6105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E6C8406-80C9-4A02-A3E8-AE1CC7AB3713}"/>
              </a:ext>
            </a:extLst>
          </p:cNvPr>
          <p:cNvSpPr/>
          <p:nvPr/>
        </p:nvSpPr>
        <p:spPr>
          <a:xfrm>
            <a:off x="1562100" y="133809"/>
            <a:ext cx="94361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3 КУРСА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961282B-7B7C-4B20-9314-1E3F7AC70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73" y="1716815"/>
            <a:ext cx="10091121" cy="355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6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C616C1-8CFB-49EF-A5D1-A70BCE57199B}"/>
              </a:ext>
            </a:extLst>
          </p:cNvPr>
          <p:cNvSpPr/>
          <p:nvPr/>
        </p:nvSpPr>
        <p:spPr>
          <a:xfrm>
            <a:off x="2374900" y="171909"/>
            <a:ext cx="79375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 ПО ГРУППАМ 3 КУРСА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9D8E7B-8AD4-49AF-9A01-C057FA8F5EDE}"/>
              </a:ext>
            </a:extLst>
          </p:cNvPr>
          <p:cNvSpPr/>
          <p:nvPr/>
        </p:nvSpPr>
        <p:spPr>
          <a:xfrm>
            <a:off x="1059313" y="1283572"/>
            <a:ext cx="3774175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 СЕМЕСТР 2020-2021 уч. года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AF5E990-099E-4048-B534-0D1A89A261DE}"/>
              </a:ext>
            </a:extLst>
          </p:cNvPr>
          <p:cNvSpPr/>
          <p:nvPr/>
        </p:nvSpPr>
        <p:spPr>
          <a:xfrm>
            <a:off x="6863213" y="1283136"/>
            <a:ext cx="3774174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2020-2021 уч. года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877BBFA-EEA8-4E6E-B792-0FACD8397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01" y="2206879"/>
            <a:ext cx="5034532" cy="27980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2068E4-3104-4BCB-B7E7-43B72137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536" y="2118244"/>
            <a:ext cx="5774166" cy="279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08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BBB68A-4436-4747-A1FC-5A834BC66CDE}"/>
              </a:ext>
            </a:extLst>
          </p:cNvPr>
          <p:cNvSpPr/>
          <p:nvPr/>
        </p:nvSpPr>
        <p:spPr>
          <a:xfrm>
            <a:off x="1993900" y="191484"/>
            <a:ext cx="8775700" cy="134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КУРСА ЗА 1 и 2 СЕМЕСТРЫ 2020 – 2021 уч. года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семестр                                                                       2 семестр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A059ED6-F7DD-4E86-A5CC-00471F9DB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6" y="1647824"/>
            <a:ext cx="5871628" cy="455163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D4A6E98-4135-48C8-9F23-7D149F774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888" y="1758645"/>
            <a:ext cx="6222889" cy="469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047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436A9E4-467F-48D8-BD83-3BCAE82ECA58}"/>
              </a:ext>
            </a:extLst>
          </p:cNvPr>
          <p:cNvSpPr/>
          <p:nvPr/>
        </p:nvSpPr>
        <p:spPr>
          <a:xfrm>
            <a:off x="1822450" y="311609"/>
            <a:ext cx="85471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4 КУРСА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260A6F3-67AE-4E22-8E95-187F7FD5D2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7" r="3934" b="18486"/>
          <a:stretch/>
        </p:blipFill>
        <p:spPr>
          <a:xfrm>
            <a:off x="256373" y="1377724"/>
            <a:ext cx="11297541" cy="410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40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44DE690-70FF-4BF2-979C-BAD73537684E}"/>
              </a:ext>
            </a:extLst>
          </p:cNvPr>
          <p:cNvSpPr/>
          <p:nvPr/>
        </p:nvSpPr>
        <p:spPr>
          <a:xfrm>
            <a:off x="1778000" y="175711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отделению в 1 и 2 семестрах 2020-2021 уч. года 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6408CF-ADDF-4B38-ADF9-287767389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14" y="1288011"/>
            <a:ext cx="9290102" cy="494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34676" y="6019311"/>
            <a:ext cx="3967048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Всего: 266 студентов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FCF4F78-5F47-4BE6-BA1B-2FB9BBBF9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54" y="293615"/>
            <a:ext cx="9726594" cy="527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4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33800" y="6438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7467A3-F9E7-41D1-B0BB-377EA3511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750" y="367517"/>
            <a:ext cx="83184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1 КУРСА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 – 2021 уч. года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27A020-47F3-412C-95A6-20A422ADE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838575"/>
            <a:ext cx="28654009" cy="101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835B00-550C-44F4-89CC-F9D31BB69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75" y="1198514"/>
            <a:ext cx="10858002" cy="572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8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70D4D39-DF55-465D-974E-D45D2FA2ABE0}"/>
              </a:ext>
            </a:extLst>
          </p:cNvPr>
          <p:cNvSpPr/>
          <p:nvPr/>
        </p:nvSpPr>
        <p:spPr>
          <a:xfrm>
            <a:off x="914400" y="321270"/>
            <a:ext cx="363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ИТОГИ АТТЕСТАЦИИ СТУДЕНТОВ </a:t>
            </a:r>
          </a:p>
          <a:p>
            <a:pPr algn="ctr"/>
            <a:r>
              <a:rPr lang="ru-RU" b="1" dirty="0"/>
              <a:t>1 КУРСА ЗА 1 СЕМЕСТР </a:t>
            </a:r>
          </a:p>
          <a:p>
            <a:pPr algn="ctr"/>
            <a:r>
              <a:rPr lang="ru-RU" b="1" dirty="0"/>
              <a:t>2020 – 2021 уч. года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D413485-6B0C-4C19-9184-9D0D0F0D489F}"/>
              </a:ext>
            </a:extLst>
          </p:cNvPr>
          <p:cNvSpPr/>
          <p:nvPr/>
        </p:nvSpPr>
        <p:spPr>
          <a:xfrm>
            <a:off x="5600699" y="32127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ИТОГИ АТТЕСТАЦИИ СТУДЕНТОВ </a:t>
            </a:r>
          </a:p>
          <a:p>
            <a:pPr algn="ctr"/>
            <a:r>
              <a:rPr lang="ru-RU" b="1" dirty="0"/>
              <a:t>1 КУРСА ЗА 2 СЕМЕСТР </a:t>
            </a:r>
          </a:p>
          <a:p>
            <a:pPr algn="ctr"/>
            <a:r>
              <a:rPr lang="ru-RU" b="1" dirty="0"/>
              <a:t>2020 – 2021 уч. года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3A6CFB5-75EA-4CE0-9317-D175DF5C2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65" y="1568277"/>
            <a:ext cx="5587635" cy="396006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E37078-E600-4AEC-97FC-017BCAA6A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332" y="1677711"/>
            <a:ext cx="5945326" cy="396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1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62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CD9F79-99A0-4B8E-B480-90ED94DBC3BD}"/>
              </a:ext>
            </a:extLst>
          </p:cNvPr>
          <p:cNvSpPr/>
          <p:nvPr/>
        </p:nvSpPr>
        <p:spPr>
          <a:xfrm>
            <a:off x="1277921" y="273893"/>
            <a:ext cx="9703268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1 КУРСА ЗА 1 и 2 СЕМЕСТРЫ 2020-2021 уч. года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85FE1C-A626-4DDA-AE63-77599FC6B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14" y="1870745"/>
            <a:ext cx="5906252" cy="305324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3A99D07-59AF-4B73-90C4-472F248BA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077" y="1778466"/>
            <a:ext cx="5296943" cy="315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6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13FE173-85EA-4D8E-BE39-2973504A5973}"/>
              </a:ext>
            </a:extLst>
          </p:cNvPr>
          <p:cNvSpPr/>
          <p:nvPr/>
        </p:nvSpPr>
        <p:spPr>
          <a:xfrm>
            <a:off x="1772873" y="146626"/>
            <a:ext cx="8579141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2 КУРСА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 – 2021 уч. года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1155E7-B8D8-49FE-8590-ACEE33F0A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30" y="1061555"/>
            <a:ext cx="11803670" cy="492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F783268-1191-4060-8201-5199CE15D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78032"/>
              </p:ext>
            </p:extLst>
          </p:nvPr>
        </p:nvGraphicFramePr>
        <p:xfrm>
          <a:off x="845114" y="607365"/>
          <a:ext cx="9884405" cy="1241870"/>
        </p:xfrm>
        <a:graphic>
          <a:graphicData uri="http://schemas.openxmlformats.org/drawingml/2006/table">
            <a:tbl>
              <a:tblPr firstRow="1" firstCol="1" bandRow="1"/>
              <a:tblGrid>
                <a:gridCol w="5059717">
                  <a:extLst>
                    <a:ext uri="{9D8B030D-6E8A-4147-A177-3AD203B41FA5}">
                      <a16:colId xmlns:a16="http://schemas.microsoft.com/office/drawing/2014/main" val="154351686"/>
                    </a:ext>
                  </a:extLst>
                </a:gridCol>
                <a:gridCol w="4824688">
                  <a:extLst>
                    <a:ext uri="{9D8B030D-6E8A-4147-A177-3AD203B41FA5}">
                      <a16:colId xmlns:a16="http://schemas.microsoft.com/office/drawing/2014/main" val="1955043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АТТЕСТАЦИИ СТУДЕНТОВ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КУРСА ЗА 1 СЕМЕСТР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– 2021 уч.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АТТЕСТАЦИИ СТУДЕНТОВ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КУРСА ЗА 2 СЕМЕСТР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– 2021 уч.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59821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AB7801D-5CD2-4753-8EFF-82C43AE31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5" y="2151238"/>
            <a:ext cx="5410957" cy="3004958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9BB5758-6509-4F8C-81D4-90724DC26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899" y="2359010"/>
            <a:ext cx="6699642" cy="279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2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8EFAF-AAB9-4623-BA79-65561F1E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424" y="113456"/>
            <a:ext cx="10515600" cy="11784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ГРУППАМ 2 КУРСА ЗА 2 СЕМЕСТР 2020-2021 уч. года</a:t>
            </a:r>
            <a:endParaRPr lang="ru-RU" sz="2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501196-C7BF-4EA5-B9FA-57C08F23D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26" y="1420920"/>
            <a:ext cx="11897148" cy="401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0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789A68-A39A-4C6F-A7F8-828915CFC77D}"/>
              </a:ext>
            </a:extLst>
          </p:cNvPr>
          <p:cNvSpPr/>
          <p:nvPr/>
        </p:nvSpPr>
        <p:spPr>
          <a:xfrm>
            <a:off x="971550" y="159209"/>
            <a:ext cx="1024890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КАЧЕСТВЕННАЯ УСПЕВАЕМОСТЬ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95975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2 КУРСА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E784987-B48A-4277-A534-17BFFF099C14}"/>
              </a:ext>
            </a:extLst>
          </p:cNvPr>
          <p:cNvSpPr/>
          <p:nvPr/>
        </p:nvSpPr>
        <p:spPr>
          <a:xfrm>
            <a:off x="1262514" y="1246114"/>
            <a:ext cx="3774175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 СЕМЕСТР 2020-2021 уч. года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3894806-2096-436F-9DAC-9DAE6E998578}"/>
              </a:ext>
            </a:extLst>
          </p:cNvPr>
          <p:cNvSpPr/>
          <p:nvPr/>
        </p:nvSpPr>
        <p:spPr>
          <a:xfrm>
            <a:off x="7320413" y="1246114"/>
            <a:ext cx="3774174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2 СЕМЕСТР 2020-2021 уч. года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7FA0980-FCD2-428E-A050-7B2D940D1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03" y="1750050"/>
            <a:ext cx="4846122" cy="484612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174870-0CAB-4378-B101-C8B35737F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08773"/>
            <a:ext cx="5562065" cy="429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66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281</Words>
  <Application>Microsoft Office PowerPoint</Application>
  <PresentationFormat>Широкоэкранный</PresentationFormat>
  <Paragraphs>47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РЕЗУЛЬТАТЫ  ПРОМЕЖУТОЧНОЙ АТТЕСТАЦИИ ГРУПП ЗА 2 СЕМЕСТР 2020-2021 уч. года ПО ОТДЕЛЕНИЮ МЕХАНИЧЕСКИХ И  ХИМИКО-ТЕХНОЛОГИЧЕСКИХ  ДИСЦИПЛИН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АБСОЛЮТНАЯ И КАЧЕСТВЕННАЯ УСПЕВАЕМОСТЬ ПО ГРУППАМ 2 КУРСА ЗА 2 СЕМЕСТР 2020-2021 уч.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Пользователь</cp:lastModifiedBy>
  <cp:revision>38</cp:revision>
  <dcterms:created xsi:type="dcterms:W3CDTF">2020-01-29T16:03:44Z</dcterms:created>
  <dcterms:modified xsi:type="dcterms:W3CDTF">2021-07-02T08:14:39Z</dcterms:modified>
</cp:coreProperties>
</file>