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-45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28637148484331E-2"/>
          <c:y val="4.4057617797775277E-2"/>
          <c:w val="0.90065216827303496"/>
          <c:h val="0.89102370807855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"4 -5"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АК-19 1/9 Резниченко Е.С.</c:v>
                </c:pt>
                <c:pt idx="1">
                  <c:v>МЭО-19 1/9 Ярошенко Н.Л.</c:v>
                </c:pt>
                <c:pt idx="2">
                  <c:v>ТМ-19 1/9 Григорьева Н.Ю.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5A-43AB-B3FB-8EC2924B599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АК-19 1/9 Резниченко Е.С.</c:v>
                </c:pt>
                <c:pt idx="1">
                  <c:v>МЭО-19 1/9 Ярошенко Н.Л.</c:v>
                </c:pt>
                <c:pt idx="2">
                  <c:v>ТМ-19 1/9 Григорьева Н.Ю.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</c:v>
                </c:pt>
                <c:pt idx="1">
                  <c:v>18</c:v>
                </c:pt>
                <c:pt idx="2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5A-43AB-B3FB-8EC2924B599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"2 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2369437955058331E-3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5A-43AB-B3FB-8EC2924B5998}"/>
                </c:ext>
              </c:extLst>
            </c:dLbl>
            <c:dLbl>
              <c:idx val="1"/>
              <c:layout>
                <c:manualLayout>
                  <c:x val="1.029617974438234E-2"/>
                  <c:y val="-1.455009646630856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5A-43AB-B3FB-8EC2924B5998}"/>
                </c:ext>
              </c:extLst>
            </c:dLbl>
            <c:dLbl>
              <c:idx val="2"/>
              <c:layout>
                <c:manualLayout>
                  <c:x val="1.23554156932588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5A-43AB-B3FB-8EC2924B5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АК-19 1/9 Резниченко Е.С.</c:v>
                </c:pt>
                <c:pt idx="1">
                  <c:v>МЭО-19 1/9 Ярошенко Н.Л.</c:v>
                </c:pt>
                <c:pt idx="2">
                  <c:v>ТМ-19 1/9 Григорьева Н.Ю.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35A-43AB-B3FB-8EC2924B599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"Н/А"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73887591011781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35A-43AB-B3FB-8EC2924B5998}"/>
                </c:ext>
              </c:extLst>
            </c:dLbl>
            <c:dLbl>
              <c:idx val="1"/>
              <c:layout>
                <c:manualLayout>
                  <c:x val="8.23694379550587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35A-43AB-B3FB-8EC2924B5998}"/>
                </c:ext>
              </c:extLst>
            </c:dLbl>
            <c:dLbl>
              <c:idx val="2"/>
              <c:layout>
                <c:manualLayout>
                  <c:x val="6.177707846629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35A-43AB-B3FB-8EC2924B59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АК-19 1/9 Резниченко Е.С.</c:v>
                </c:pt>
                <c:pt idx="1">
                  <c:v>МЭО-19 1/9 Ярошенко Н.Л.</c:v>
                </c:pt>
                <c:pt idx="2">
                  <c:v>ТМ-19 1/9 Григорьева Н.Ю.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35A-43AB-B3FB-8EC2924B5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214144"/>
        <c:axId val="22215680"/>
        <c:axId val="0"/>
      </c:bar3DChart>
      <c:catAx>
        <c:axId val="22214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2215680"/>
        <c:crosses val="autoZero"/>
        <c:auto val="1"/>
        <c:lblAlgn val="ctr"/>
        <c:lblOffset val="100"/>
        <c:noMultiLvlLbl val="0"/>
      </c:catAx>
      <c:valAx>
        <c:axId val="2221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2141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075531874621448"/>
          <c:y val="8.1780352626764485E-3"/>
          <c:w val="0.66751126211387046"/>
          <c:h val="0.948822305526159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 -октябрь 19-20 уч. год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МЭО - 18 Пасечник С. С.</c:v>
                </c:pt>
                <c:pt idx="1">
                  <c:v>ТМ - 18 Абрамова Н. Г.</c:v>
                </c:pt>
                <c:pt idx="2">
                  <c:v>АК - 18 Мошкина Т. И.</c:v>
                </c:pt>
                <c:pt idx="3">
                  <c:v>МЭО-17 Манько К. Б.</c:v>
                </c:pt>
                <c:pt idx="4">
                  <c:v>ТМ - 17 Феоктистов М. Е.</c:v>
                </c:pt>
                <c:pt idx="5">
                  <c:v>АК - 17 Михайличенко О. В.</c:v>
                </c:pt>
                <c:pt idx="6">
                  <c:v>МЭО - 16/1 Зайцева В. Н.</c:v>
                </c:pt>
                <c:pt idx="7">
                  <c:v>МЭО - 16/2 Дозморов В. А.</c:v>
                </c:pt>
                <c:pt idx="8">
                  <c:v>ТМ - 16 Шаратов В. В.</c:v>
                </c:pt>
                <c:pt idx="9">
                  <c:v>ПТМ - 16 Прутковская С. И.</c:v>
                </c:pt>
                <c:pt idx="10">
                  <c:v>МЭО - 19 Ярошенко Н. Л.</c:v>
                </c:pt>
                <c:pt idx="11">
                  <c:v>ТМ-19 Григорьева Н. Ю.</c:v>
                </c:pt>
                <c:pt idx="12">
                  <c:v>АК-19 Резниченко Е. С.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794</c:v>
                </c:pt>
                <c:pt idx="1">
                  <c:v>1278</c:v>
                </c:pt>
                <c:pt idx="2">
                  <c:v>1450</c:v>
                </c:pt>
                <c:pt idx="3">
                  <c:v>930</c:v>
                </c:pt>
                <c:pt idx="4">
                  <c:v>408</c:v>
                </c:pt>
                <c:pt idx="5">
                  <c:v>374</c:v>
                </c:pt>
                <c:pt idx="6">
                  <c:v>792</c:v>
                </c:pt>
                <c:pt idx="7">
                  <c:v>798</c:v>
                </c:pt>
                <c:pt idx="8">
                  <c:v>296</c:v>
                </c:pt>
                <c:pt idx="9">
                  <c:v>310</c:v>
                </c:pt>
                <c:pt idx="10">
                  <c:v>220</c:v>
                </c:pt>
                <c:pt idx="11">
                  <c:v>211</c:v>
                </c:pt>
                <c:pt idx="12">
                  <c:v>564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C4-4166-9349-CD4ED0CC51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ноябрь-декабрь 19-20 уч.год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3"/>
              <c:layout>
                <c:manualLayout>
                  <c:x val="0"/>
                  <c:y val="-1.87416331994645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7C4-4166-9349-CD4ED0CC511D}"/>
                </c:ext>
              </c:extLst>
            </c:dLbl>
            <c:dLbl>
              <c:idx val="4"/>
              <c:layout>
                <c:manualLayout>
                  <c:x val="0"/>
                  <c:y val="-8.03212851405622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7C4-4166-9349-CD4ED0CC511D}"/>
                </c:ext>
              </c:extLst>
            </c:dLbl>
            <c:dLbl>
              <c:idx val="8"/>
              <c:layout>
                <c:manualLayout>
                  <c:x val="-4.4070003720069206E-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7C4-4166-9349-CD4ED0CC511D}"/>
                </c:ext>
              </c:extLst>
            </c:dLbl>
            <c:dLbl>
              <c:idx val="10"/>
              <c:layout>
                <c:manualLayout>
                  <c:x val="-9.6153846153846159E-3"/>
                  <c:y val="-8.79312917349086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C4-4166-9349-CD4ED0CC5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МЭО - 18 Пасечник С. С.</c:v>
                </c:pt>
                <c:pt idx="1">
                  <c:v>ТМ - 18 Абрамова Н. Г.</c:v>
                </c:pt>
                <c:pt idx="2">
                  <c:v>АК - 18 Мошкина Т. И.</c:v>
                </c:pt>
                <c:pt idx="3">
                  <c:v>МЭО-17 Манько К. Б.</c:v>
                </c:pt>
                <c:pt idx="4">
                  <c:v>ТМ - 17 Феоктистов М. Е.</c:v>
                </c:pt>
                <c:pt idx="5">
                  <c:v>АК - 17 Михайличенко О. В.</c:v>
                </c:pt>
                <c:pt idx="6">
                  <c:v>МЭО - 16/1 Зайцева В. Н.</c:v>
                </c:pt>
                <c:pt idx="7">
                  <c:v>МЭО - 16/2 Дозморов В. А.</c:v>
                </c:pt>
                <c:pt idx="8">
                  <c:v>ТМ - 16 Шаратов В. В.</c:v>
                </c:pt>
                <c:pt idx="9">
                  <c:v>ПТМ - 16 Прутковская С. И.</c:v>
                </c:pt>
                <c:pt idx="10">
                  <c:v>МЭО - 19 Ярошенко Н. Л.</c:v>
                </c:pt>
                <c:pt idx="11">
                  <c:v>ТМ-19 Григорьева Н. Ю.</c:v>
                </c:pt>
                <c:pt idx="12">
                  <c:v>АК-19 Резниченко Е. С.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488</c:v>
                </c:pt>
                <c:pt idx="1">
                  <c:v>465</c:v>
                </c:pt>
                <c:pt idx="2">
                  <c:v>884</c:v>
                </c:pt>
                <c:pt idx="3">
                  <c:v>944</c:v>
                </c:pt>
                <c:pt idx="4">
                  <c:v>470</c:v>
                </c:pt>
                <c:pt idx="5">
                  <c:v>244</c:v>
                </c:pt>
                <c:pt idx="6">
                  <c:v>312</c:v>
                </c:pt>
                <c:pt idx="7">
                  <c:v>328</c:v>
                </c:pt>
                <c:pt idx="8">
                  <c:v>150</c:v>
                </c:pt>
                <c:pt idx="9">
                  <c:v>114</c:v>
                </c:pt>
                <c:pt idx="10">
                  <c:v>162</c:v>
                </c:pt>
                <c:pt idx="11">
                  <c:v>486</c:v>
                </c:pt>
                <c:pt idx="12">
                  <c:v>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7C4-4166-9349-CD4ED0CC5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702976"/>
        <c:axId val="28717056"/>
      </c:barChart>
      <c:catAx>
        <c:axId val="28702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8717056"/>
        <c:crosses val="autoZero"/>
        <c:auto val="1"/>
        <c:lblAlgn val="ctr"/>
        <c:lblOffset val="100"/>
        <c:noMultiLvlLbl val="0"/>
      </c:catAx>
      <c:valAx>
        <c:axId val="287170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28702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425129837493718"/>
          <c:y val="4.7760807007557804E-2"/>
          <c:w val="0.39574870162506282"/>
          <c:h val="0.17268970896710201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61939404313592"/>
          <c:y val="1.3443353827346924E-3"/>
          <c:w val="0.68289849366655253"/>
          <c:h val="0.931335526552331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сентябрь-октябрь 19-20 уч.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8"/>
              <c:layout>
                <c:manualLayout>
                  <c:x val="1.7021276595744681E-2"/>
                  <c:y val="8.03212851405622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AC-4CCA-B50C-69E2F96AC1D0}"/>
                </c:ext>
              </c:extLst>
            </c:dLbl>
            <c:dLbl>
              <c:idx val="10"/>
              <c:layout>
                <c:manualLayout>
                  <c:x val="7.5650118203309689E-3"/>
                  <c:y val="2.67737617135207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AC-4CCA-B50C-69E2F96AC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МЭО - 18 Пасечник С. С.</c:v>
                </c:pt>
                <c:pt idx="1">
                  <c:v>ТМ - 18 Абрамова Н. Г.</c:v>
                </c:pt>
                <c:pt idx="2">
                  <c:v>АК - 18 Мошкина Т. И.</c:v>
                </c:pt>
                <c:pt idx="3">
                  <c:v>МЭО-17 Манько К. Б.</c:v>
                </c:pt>
                <c:pt idx="4">
                  <c:v>ТМ - 17 Феоктистов М. Е.</c:v>
                </c:pt>
                <c:pt idx="5">
                  <c:v>АК - 17 Михайличенко О. В.</c:v>
                </c:pt>
                <c:pt idx="6">
                  <c:v>МЭО - 16/1 Зайцева В. Н.</c:v>
                </c:pt>
                <c:pt idx="7">
                  <c:v>МЭО - 16/2 Дозморов В. А.</c:v>
                </c:pt>
                <c:pt idx="8">
                  <c:v>ТМ - 16 Шаратов В. В.</c:v>
                </c:pt>
                <c:pt idx="9">
                  <c:v>ПТМ - 16 Прутковская С. И.</c:v>
                </c:pt>
                <c:pt idx="10">
                  <c:v>МЭО - 19 Ярошенко Н. Л.</c:v>
                </c:pt>
                <c:pt idx="11">
                  <c:v>ТМ-19 Григорьева Н. Ю.</c:v>
                </c:pt>
                <c:pt idx="12">
                  <c:v>АК-19 Резниченко Е. С.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628</c:v>
                </c:pt>
                <c:pt idx="1">
                  <c:v>72</c:v>
                </c:pt>
                <c:pt idx="2">
                  <c:v>278</c:v>
                </c:pt>
                <c:pt idx="3">
                  <c:v>322</c:v>
                </c:pt>
                <c:pt idx="4">
                  <c:v>268</c:v>
                </c:pt>
                <c:pt idx="5">
                  <c:v>236</c:v>
                </c:pt>
                <c:pt idx="6">
                  <c:v>240</c:v>
                </c:pt>
                <c:pt idx="7">
                  <c:v>236</c:v>
                </c:pt>
                <c:pt idx="8">
                  <c:v>313</c:v>
                </c:pt>
                <c:pt idx="9">
                  <c:v>476</c:v>
                </c:pt>
                <c:pt idx="10">
                  <c:v>88</c:v>
                </c:pt>
                <c:pt idx="11">
                  <c:v>77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AC-4CCA-B50C-69E2F96AC1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ноябрь-декабрь 19-20 уч.год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4"/>
              <c:layout>
                <c:manualLayout>
                  <c:x val="7.5650118203309689E-3"/>
                  <c:y val="-8.03212851405622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AC-4CCA-B50C-69E2F96AC1D0}"/>
                </c:ext>
              </c:extLst>
            </c:dLbl>
            <c:dLbl>
              <c:idx val="7"/>
              <c:layout>
                <c:manualLayout>
                  <c:x val="1.0869565217390507E-3"/>
                  <c:y val="-1.8264840182648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2AC-4CCA-B50C-69E2F96AC1D0}"/>
                </c:ext>
              </c:extLst>
            </c:dLbl>
            <c:dLbl>
              <c:idx val="9"/>
              <c:layout>
                <c:manualLayout>
                  <c:x val="-3.9854612059888675E-17"/>
                  <c:y val="-1.36986301369863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2AC-4CCA-B50C-69E2F96AC1D0}"/>
                </c:ext>
              </c:extLst>
            </c:dLbl>
            <c:dLbl>
              <c:idx val="10"/>
              <c:layout>
                <c:manualLayout>
                  <c:x val="-8.6956521739131234E-3"/>
                  <c:y val="-9.1324200913242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2AC-4CCA-B50C-69E2F96AC1D0}"/>
                </c:ext>
              </c:extLst>
            </c:dLbl>
            <c:dLbl>
              <c:idx val="11"/>
              <c:layout>
                <c:manualLayout>
                  <c:x val="-5.4347826086957318E-3"/>
                  <c:y val="-1.67702153669147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AC-4CCA-B50C-69E2F96AC1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МЭО - 18 Пасечник С. С.</c:v>
                </c:pt>
                <c:pt idx="1">
                  <c:v>ТМ - 18 Абрамова Н. Г.</c:v>
                </c:pt>
                <c:pt idx="2">
                  <c:v>АК - 18 Мошкина Т. И.</c:v>
                </c:pt>
                <c:pt idx="3">
                  <c:v>МЭО-17 Манько К. Б.</c:v>
                </c:pt>
                <c:pt idx="4">
                  <c:v>ТМ - 17 Феоктистов М. Е.</c:v>
                </c:pt>
                <c:pt idx="5">
                  <c:v>АК - 17 Михайличенко О. В.</c:v>
                </c:pt>
                <c:pt idx="6">
                  <c:v>МЭО - 16/1 Зайцева В. Н.</c:v>
                </c:pt>
                <c:pt idx="7">
                  <c:v>МЭО - 16/2 Дозморов В. А.</c:v>
                </c:pt>
                <c:pt idx="8">
                  <c:v>ТМ - 16 Шаратов В. В.</c:v>
                </c:pt>
                <c:pt idx="9">
                  <c:v>ПТМ - 16 Прутковская С. И.</c:v>
                </c:pt>
                <c:pt idx="10">
                  <c:v>МЭО - 19 Ярошенко Н. Л.</c:v>
                </c:pt>
                <c:pt idx="11">
                  <c:v>ТМ-19 Григорьева Н. Ю.</c:v>
                </c:pt>
                <c:pt idx="12">
                  <c:v>АК-19 Резниченко Е. С.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222</c:v>
                </c:pt>
                <c:pt idx="1">
                  <c:v>56</c:v>
                </c:pt>
                <c:pt idx="2">
                  <c:v>158</c:v>
                </c:pt>
                <c:pt idx="3">
                  <c:v>256</c:v>
                </c:pt>
                <c:pt idx="4">
                  <c:v>426</c:v>
                </c:pt>
                <c:pt idx="5">
                  <c:v>40</c:v>
                </c:pt>
                <c:pt idx="6">
                  <c:v>182</c:v>
                </c:pt>
                <c:pt idx="7">
                  <c:v>154</c:v>
                </c:pt>
                <c:pt idx="8">
                  <c:v>274</c:v>
                </c:pt>
                <c:pt idx="9">
                  <c:v>132</c:v>
                </c:pt>
                <c:pt idx="10">
                  <c:v>170</c:v>
                </c:pt>
                <c:pt idx="11">
                  <c:v>184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2AC-4CCA-B50C-69E2F96AC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664768"/>
        <c:axId val="31682944"/>
      </c:barChart>
      <c:catAx>
        <c:axId val="31664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1682944"/>
        <c:crosses val="autoZero"/>
        <c:auto val="1"/>
        <c:lblAlgn val="ctr"/>
        <c:lblOffset val="100"/>
        <c:noMultiLvlLbl val="0"/>
      </c:catAx>
      <c:valAx>
        <c:axId val="31682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1664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42512838069154"/>
          <c:y val="4.7760759357135155E-2"/>
          <c:w val="0.39574870162506282"/>
          <c:h val="0.1271743140541167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569777182107556"/>
          <c:y val="1.3443801452529278E-3"/>
          <c:w val="0.83398545494313481"/>
          <c:h val="0.933589103715278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уважительной причине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8"/>
              <c:layout>
                <c:manualLayout>
                  <c:x val="1.7021276595744681E-2"/>
                  <c:y val="8.03212851405622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071-4BDE-B0BE-00EDE2C3D0C9}"/>
                </c:ext>
              </c:extLst>
            </c:dLbl>
            <c:dLbl>
              <c:idx val="10"/>
              <c:layout>
                <c:manualLayout>
                  <c:x val="7.5650118203309689E-3"/>
                  <c:y val="2.67737617135207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71-4BDE-B0BE-00EDE2C3D0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МЭО - 18 Пасечник С. С.</c:v>
                </c:pt>
                <c:pt idx="1">
                  <c:v>ТМ - 18 Абрамова Н. Г.</c:v>
                </c:pt>
                <c:pt idx="2">
                  <c:v>АК - 18 Мошкина Т. И.</c:v>
                </c:pt>
                <c:pt idx="3">
                  <c:v>МЭО-17 Манько К. Б.</c:v>
                </c:pt>
                <c:pt idx="4">
                  <c:v>ТМ - 17 Феоктистов М. Е.</c:v>
                </c:pt>
                <c:pt idx="5">
                  <c:v>АК - 17 Михайличенко О. В.</c:v>
                </c:pt>
                <c:pt idx="6">
                  <c:v>МЭО - 16/1 Зайцева В. Н.</c:v>
                </c:pt>
                <c:pt idx="7">
                  <c:v>МЭО - 16/2 Дозморов В. А.</c:v>
                </c:pt>
                <c:pt idx="8">
                  <c:v>ТМ - 16 Шаратов В. В.</c:v>
                </c:pt>
                <c:pt idx="9">
                  <c:v>ПТМ - 16 Прутковская С. И.</c:v>
                </c:pt>
                <c:pt idx="10">
                  <c:v>МЭО - 19 Ярошенко Н. Л.</c:v>
                </c:pt>
                <c:pt idx="11">
                  <c:v>ТМ-19 Григорьева Н. Ю.</c:v>
                </c:pt>
                <c:pt idx="12">
                  <c:v>АК-19 Резниченко Е. С.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1282</c:v>
                </c:pt>
                <c:pt idx="1">
                  <c:v>1743</c:v>
                </c:pt>
                <c:pt idx="2">
                  <c:v>2334</c:v>
                </c:pt>
                <c:pt idx="3">
                  <c:v>1874</c:v>
                </c:pt>
                <c:pt idx="4">
                  <c:v>878</c:v>
                </c:pt>
                <c:pt idx="5">
                  <c:v>618</c:v>
                </c:pt>
                <c:pt idx="6">
                  <c:v>1104</c:v>
                </c:pt>
                <c:pt idx="7">
                  <c:v>1126</c:v>
                </c:pt>
                <c:pt idx="8">
                  <c:v>446</c:v>
                </c:pt>
                <c:pt idx="9">
                  <c:v>424</c:v>
                </c:pt>
                <c:pt idx="10">
                  <c:v>382</c:v>
                </c:pt>
                <c:pt idx="11">
                  <c:v>697</c:v>
                </c:pt>
                <c:pt idx="12">
                  <c:v>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71-4BDE-B0BE-00EDE2C3D0C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уважительной причины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4"/>
              <c:layout>
                <c:manualLayout>
                  <c:x val="7.5650118203309689E-3"/>
                  <c:y val="-8.03212851405622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71-4BDE-B0BE-00EDE2C3D0C9}"/>
                </c:ext>
              </c:extLst>
            </c:dLbl>
            <c:dLbl>
              <c:idx val="11"/>
              <c:layout>
                <c:manualLayout>
                  <c:x val="0"/>
                  <c:y val="-5.35475234270414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71-4BDE-B0BE-00EDE2C3D0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МЭО - 18 Пасечник С. С.</c:v>
                </c:pt>
                <c:pt idx="1">
                  <c:v>ТМ - 18 Абрамова Н. Г.</c:v>
                </c:pt>
                <c:pt idx="2">
                  <c:v>АК - 18 Мошкина Т. И.</c:v>
                </c:pt>
                <c:pt idx="3">
                  <c:v>МЭО-17 Манько К. Б.</c:v>
                </c:pt>
                <c:pt idx="4">
                  <c:v>ТМ - 17 Феоктистов М. Е.</c:v>
                </c:pt>
                <c:pt idx="5">
                  <c:v>АК - 17 Михайличенко О. В.</c:v>
                </c:pt>
                <c:pt idx="6">
                  <c:v>МЭО - 16/1 Зайцева В. Н.</c:v>
                </c:pt>
                <c:pt idx="7">
                  <c:v>МЭО - 16/2 Дозморов В. А.</c:v>
                </c:pt>
                <c:pt idx="8">
                  <c:v>ТМ - 16 Шаратов В. В.</c:v>
                </c:pt>
                <c:pt idx="9">
                  <c:v>ПТМ - 16 Прутковская С. И.</c:v>
                </c:pt>
                <c:pt idx="10">
                  <c:v>МЭО - 19 Ярошенко Н. Л.</c:v>
                </c:pt>
                <c:pt idx="11">
                  <c:v>ТМ-19 Григорьева Н. Ю.</c:v>
                </c:pt>
                <c:pt idx="12">
                  <c:v>АК-19 Резниченко Е. С.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850</c:v>
                </c:pt>
                <c:pt idx="1">
                  <c:v>128</c:v>
                </c:pt>
                <c:pt idx="2">
                  <c:v>436</c:v>
                </c:pt>
                <c:pt idx="3">
                  <c:v>578</c:v>
                </c:pt>
                <c:pt idx="4">
                  <c:v>694</c:v>
                </c:pt>
                <c:pt idx="5">
                  <c:v>552</c:v>
                </c:pt>
                <c:pt idx="6">
                  <c:v>422</c:v>
                </c:pt>
                <c:pt idx="7">
                  <c:v>390</c:v>
                </c:pt>
                <c:pt idx="8">
                  <c:v>587</c:v>
                </c:pt>
                <c:pt idx="9">
                  <c:v>608</c:v>
                </c:pt>
                <c:pt idx="10">
                  <c:v>258</c:v>
                </c:pt>
                <c:pt idx="11">
                  <c:v>261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71-4BDE-B0BE-00EDE2C3D0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33632"/>
        <c:axId val="31735168"/>
      </c:barChart>
      <c:catAx>
        <c:axId val="3173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1735168"/>
        <c:crosses val="autoZero"/>
        <c:auto val="1"/>
        <c:lblAlgn val="ctr"/>
        <c:lblOffset val="100"/>
        <c:noMultiLvlLbl val="0"/>
      </c:catAx>
      <c:valAx>
        <c:axId val="31735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173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96122951036507"/>
          <c:y val="4.5516915546301932E-2"/>
          <c:w val="0.31064235391628681"/>
          <c:h val="0.20425763335715055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78839446056085"/>
          <c:y val="2.0183001622284653E-2"/>
          <c:w val="0.65406332020997371"/>
          <c:h val="0.8258985874253156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rgbClr val="0DFF7A"/>
            </a:solidFill>
          </c:spPr>
          <c:invertIfNegative val="0"/>
          <c:dLbls>
            <c:dLbl>
              <c:idx val="0"/>
              <c:layout>
                <c:manualLayout>
                  <c:x val="-8.1724910412285974E-3"/>
                  <c:y val="-3.57241583534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34-4F3B-A2FC-6E787C1EF8F2}"/>
                </c:ext>
              </c:extLst>
            </c:dLbl>
            <c:dLbl>
              <c:idx val="1"/>
              <c:layout>
                <c:manualLayout>
                  <c:x val="-6.1293682809214853E-3"/>
                  <c:y val="-3.897180911280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34-4F3B-A2FC-6E787C1EF8F2}"/>
                </c:ext>
              </c:extLst>
            </c:dLbl>
            <c:dLbl>
              <c:idx val="2"/>
              <c:layout>
                <c:manualLayout>
                  <c:x val="-2.0431227603072617E-3"/>
                  <c:y val="-4.2219459872206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34-4F3B-A2FC-6E787C1EF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АК-19 1/9 Резниченко Е.С.</c:v>
                </c:pt>
                <c:pt idx="1">
                  <c:v>МЭО-19 1/9 Ярошенко Н.Л. </c:v>
                </c:pt>
                <c:pt idx="2">
                  <c:v>ТМ-19 1/9 Григорьева Н.Ю.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92</c:v>
                </c:pt>
                <c:pt idx="2">
                  <c:v>95.83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E34-4F3B-A2FC-6E787C1EF8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rgbClr val="C51DBD"/>
            </a:solidFill>
            <a:ln w="0" cmpd="sng"/>
          </c:spPr>
          <c:invertIfNegative val="0"/>
          <c:dLbls>
            <c:dLbl>
              <c:idx val="0"/>
              <c:layout>
                <c:manualLayout>
                  <c:x val="1.43018593221497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E34-4F3B-A2FC-6E787C1EF8F2}"/>
                </c:ext>
              </c:extLst>
            </c:dLbl>
            <c:dLbl>
              <c:idx val="1"/>
              <c:layout>
                <c:manualLayout>
                  <c:x val="1.63449820824568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34-4F3B-A2FC-6E787C1EF8F2}"/>
                </c:ext>
              </c:extLst>
            </c:dLbl>
            <c:dLbl>
              <c:idx val="2"/>
              <c:layout>
                <c:manualLayout>
                  <c:x val="2.8603718644299565E-2"/>
                  <c:y val="-1.48848940290195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E34-4F3B-A2FC-6E787C1EF8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АК-19 1/9 Резниченко Е.С.</c:v>
                </c:pt>
                <c:pt idx="1">
                  <c:v>МЭО-19 1/9 Ярошенко Н.Л. </c:v>
                </c:pt>
                <c:pt idx="2">
                  <c:v>ТМ-19 1/9 Григорьева Н.Ю.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20.83</c:v>
                </c:pt>
                <c:pt idx="1">
                  <c:v>24</c:v>
                </c:pt>
                <c:pt idx="2">
                  <c:v>8.33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E34-4F3B-A2FC-6E787C1EF8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803584"/>
        <c:axId val="22805120"/>
        <c:axId val="0"/>
      </c:bar3DChart>
      <c:catAx>
        <c:axId val="22803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2805120"/>
        <c:crosses val="autoZero"/>
        <c:auto val="1"/>
        <c:lblAlgn val="ctr"/>
        <c:lblOffset val="100"/>
        <c:noMultiLvlLbl val="0"/>
      </c:catAx>
      <c:valAx>
        <c:axId val="228051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803584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2.1909707832573556E-2"/>
          <c:y val="0.76623432121236101"/>
          <c:w val="0.31252011672883001"/>
          <c:h val="0.14712697344992681"/>
        </c:manualLayout>
      </c:layout>
      <c:overlay val="0"/>
      <c:txPr>
        <a:bodyPr/>
        <a:lstStyle/>
        <a:p>
          <a:pPr>
            <a:defRPr sz="1800"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28637148484331E-2"/>
          <c:y val="4.4057617797775277E-2"/>
          <c:w val="0.90065216827303496"/>
          <c:h val="0.89102370807855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5E4-4927-851B-74923453A41D}"/>
                </c:ext>
              </c:extLst>
            </c:dLbl>
            <c:dLbl>
              <c:idx val="1"/>
              <c:layout>
                <c:manualLayout>
                  <c:x val="3.2967032967032967E-3"/>
                  <c:y val="-0.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5E4-4927-851B-74923453A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АК-18 1/9 Мошкина Т.И.</c:v>
                </c:pt>
                <c:pt idx="1">
                  <c:v>МЭО-18 1/9 Пасечник С.С.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E4-4927-851B-74923453A41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"4-5"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1978021978021978E-3"/>
                  <c:y val="-2.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5E4-4927-851B-74923453A41D}"/>
                </c:ext>
              </c:extLst>
            </c:dLbl>
            <c:dLbl>
              <c:idx val="1"/>
              <c:layout>
                <c:manualLayout>
                  <c:x val="-1.0989010989010989E-3"/>
                  <c:y val="-4.000000000000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5E4-4927-851B-74923453A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АК-18 1/9 Мошкина Т.И.</c:v>
                </c:pt>
                <c:pt idx="1">
                  <c:v>МЭО-18 1/9 Пасечник С.С.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E4-4927-851B-74923453A41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2369437955058331E-3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5E4-4927-851B-74923453A41D}"/>
                </c:ext>
              </c:extLst>
            </c:dLbl>
            <c:dLbl>
              <c:idx val="1"/>
              <c:layout>
                <c:manualLayout>
                  <c:x val="1.029617974438234E-2"/>
                  <c:y val="-1.455009646630856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5E4-4927-851B-74923453A41D}"/>
                </c:ext>
              </c:extLst>
            </c:dLbl>
            <c:dLbl>
              <c:idx val="2"/>
              <c:layout>
                <c:manualLayout>
                  <c:x val="1.23554156932588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E4-4927-851B-74923453A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АК-18 1/9 Мошкина Т.И.</c:v>
                </c:pt>
                <c:pt idx="1">
                  <c:v>МЭО-18 1/9 Пасечник С.С.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19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5E4-4927-851B-74923453A41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72813013757897E-2"/>
                  <c:y val="-2.956358267716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5E4-4927-851B-74923453A41D}"/>
                </c:ext>
              </c:extLst>
            </c:dLbl>
            <c:dLbl>
              <c:idx val="1"/>
              <c:layout>
                <c:manualLayout>
                  <c:x val="8.2369126936056077E-3"/>
                  <c:y val="-1.5000000000000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5E4-4927-851B-74923453A41D}"/>
                </c:ext>
              </c:extLst>
            </c:dLbl>
            <c:dLbl>
              <c:idx val="2"/>
              <c:layout>
                <c:manualLayout>
                  <c:x val="6.177707846629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E4-4927-851B-74923453A4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АК-18 1/9 Мошкина Т.И.</c:v>
                </c:pt>
                <c:pt idx="1">
                  <c:v>МЭО-18 1/9 Пасечник С.С.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5E4-4927-851B-74923453A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32032"/>
        <c:axId val="23133568"/>
        <c:axId val="0"/>
      </c:bar3DChart>
      <c:catAx>
        <c:axId val="23132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3133568"/>
        <c:crosses val="autoZero"/>
        <c:auto val="1"/>
        <c:lblAlgn val="ctr"/>
        <c:lblOffset val="100"/>
        <c:noMultiLvlLbl val="0"/>
      </c:catAx>
      <c:valAx>
        <c:axId val="2313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13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67638660552052"/>
          <c:y val="0.16208543307086615"/>
          <c:w val="9.1433503504369629E-2"/>
          <c:h val="0.81082913385826771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20694746130873"/>
          <c:y val="3.2898796914345101E-2"/>
          <c:w val="0.72528517852294339"/>
          <c:h val="0.89122529300596109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rgbClr val="0DFF7A"/>
            </a:solidFill>
          </c:spPr>
          <c:invertIfNegative val="0"/>
          <c:dLbls>
            <c:dLbl>
              <c:idx val="0"/>
              <c:layout>
                <c:manualLayout>
                  <c:x val="-8.1724910412285974E-3"/>
                  <c:y val="-3.57241583534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C33-4454-9A2D-1811C6CBC16B}"/>
                </c:ext>
              </c:extLst>
            </c:dLbl>
            <c:dLbl>
              <c:idx val="1"/>
              <c:layout>
                <c:manualLayout>
                  <c:x val="2.1887897094759627E-2"/>
                  <c:y val="-1.8667212918182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33-4454-9A2D-1811C6CBC16B}"/>
                </c:ext>
              </c:extLst>
            </c:dLbl>
            <c:dLbl>
              <c:idx val="2"/>
              <c:layout>
                <c:manualLayout>
                  <c:x val="-2.0431227603072617E-3"/>
                  <c:y val="-4.2219459872206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33-4454-9A2D-1811C6CBC1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АК-18 1/9 Мошкина Т.И.</c:v>
                </c:pt>
                <c:pt idx="1">
                  <c:v>МЭО-18 1/9 Пасечник С.С.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41.67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C33-4454-9A2D-1811C6CBC16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rgbClr val="C51DBD"/>
            </a:solidFill>
            <a:ln w="0" cmpd="sng"/>
          </c:spPr>
          <c:invertIfNegative val="0"/>
          <c:dLbls>
            <c:dLbl>
              <c:idx val="0"/>
              <c:layout>
                <c:manualLayout>
                  <c:x val="1.43018593221497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C33-4454-9A2D-1811C6CBC16B}"/>
                </c:ext>
              </c:extLst>
            </c:dLbl>
            <c:dLbl>
              <c:idx val="1"/>
              <c:layout>
                <c:manualLayout>
                  <c:x val="1.63449820824568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C33-4454-9A2D-1811C6CBC16B}"/>
                </c:ext>
              </c:extLst>
            </c:dLbl>
            <c:dLbl>
              <c:idx val="2"/>
              <c:layout>
                <c:manualLayout>
                  <c:x val="2.8603718644299565E-2"/>
                  <c:y val="-1.48848940290195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33-4454-9A2D-1811C6CBC1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АК-18 1/9 Мошкина Т.И.</c:v>
                </c:pt>
                <c:pt idx="1">
                  <c:v>МЭО-18 1/9 Пасечник С.С.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29.17</c:v>
                </c:pt>
                <c:pt idx="1">
                  <c:v>16.66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C33-4454-9A2D-1811C6CBC1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3188992"/>
        <c:axId val="23190528"/>
        <c:axId val="0"/>
      </c:bar3DChart>
      <c:catAx>
        <c:axId val="23188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3190528"/>
        <c:crosses val="autoZero"/>
        <c:auto val="1"/>
        <c:lblAlgn val="ctr"/>
        <c:lblOffset val="100"/>
        <c:noMultiLvlLbl val="0"/>
      </c:catAx>
      <c:valAx>
        <c:axId val="23190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3188992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6885843741515072"/>
          <c:y val="6.9030137095807173E-2"/>
          <c:w val="0.33114156258484928"/>
          <c:h val="0.20177844837923176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627150448064816E-2"/>
          <c:y val="4.4057600883444792E-2"/>
          <c:w val="0.90065216827303496"/>
          <c:h val="0.891023708078555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 Михайличенко О.В.</c:v>
                </c:pt>
                <c:pt idx="1">
                  <c:v>МЭО 17 1/9 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3A-4D14-9BB2-BC8D5459DA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"4 -5"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 Михайличенко О.В.</c:v>
                </c:pt>
                <c:pt idx="1">
                  <c:v>МЭО 17 1/9 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3A-4D14-9BB2-BC8D5459DA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2369437955058331E-3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83A-4D14-9BB2-BC8D5459DAEC}"/>
                </c:ext>
              </c:extLst>
            </c:dLbl>
            <c:dLbl>
              <c:idx val="1"/>
              <c:layout>
                <c:manualLayout>
                  <c:x val="1.029617974438234E-2"/>
                  <c:y val="-1.455009646630856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3A-4D14-9BB2-BC8D5459DAEC}"/>
                </c:ext>
              </c:extLst>
            </c:dLbl>
            <c:dLbl>
              <c:idx val="2"/>
              <c:layout>
                <c:manualLayout>
                  <c:x val="1.23554156932588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83A-4D14-9BB2-BC8D5459D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 Михайличенко О.В.</c:v>
                </c:pt>
                <c:pt idx="1">
                  <c:v>МЭО 17 1/9 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83A-4D14-9BB2-BC8D5459DA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"2 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4516072461989022E-3"/>
                  <c:y val="-4.54995303356757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83A-4D14-9BB2-BC8D5459DAEC}"/>
                </c:ext>
              </c:extLst>
            </c:dLbl>
            <c:dLbl>
              <c:idx val="1"/>
              <c:layout>
                <c:manualLayout>
                  <c:x val="8.23694379550587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83A-4D14-9BB2-BC8D5459DAEC}"/>
                </c:ext>
              </c:extLst>
            </c:dLbl>
            <c:dLbl>
              <c:idx val="2"/>
              <c:layout>
                <c:manualLayout>
                  <c:x val="6.177707846629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83A-4D14-9BB2-BC8D5459DA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 Михайличенко О.В.</c:v>
                </c:pt>
                <c:pt idx="1">
                  <c:v>МЭО 17 1/9 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</c:v>
                </c:pt>
                <c:pt idx="1">
                  <c:v>13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83A-4D14-9BB2-BC8D5459DAE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"Н/З"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 Михайличенко О.В.</c:v>
                </c:pt>
                <c:pt idx="1">
                  <c:v>МЭО 17 1/9 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5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83A-4D14-9BB2-BC8D5459D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429312"/>
        <c:axId val="24481792"/>
        <c:axId val="0"/>
      </c:bar3DChart>
      <c:catAx>
        <c:axId val="2442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4481792"/>
        <c:crosses val="autoZero"/>
        <c:auto val="1"/>
        <c:lblAlgn val="ctr"/>
        <c:lblOffset val="100"/>
        <c:noMultiLvlLbl val="0"/>
      </c:catAx>
      <c:valAx>
        <c:axId val="24481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29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28214930817395"/>
          <c:y val="9.1682959571507239E-2"/>
          <c:w val="9.878689300808445E-2"/>
          <c:h val="0.43704836470885039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434162021882095"/>
          <c:y val="1.7670375646045219E-2"/>
          <c:w val="0.5850626677283316"/>
          <c:h val="0.8886019247594050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rgbClr val="0DFF7A"/>
            </a:solidFill>
          </c:spPr>
          <c:invertIfNegative val="0"/>
          <c:dLbls>
            <c:dLbl>
              <c:idx val="0"/>
              <c:layout>
                <c:manualLayout>
                  <c:x val="-8.1724910412285974E-3"/>
                  <c:y val="-3.572415835340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D28-4986-99D0-B8D3CB9A3241}"/>
                </c:ext>
              </c:extLst>
            </c:dLbl>
            <c:dLbl>
              <c:idx val="1"/>
              <c:layout>
                <c:manualLayout>
                  <c:x val="1.0042942745364377E-2"/>
                  <c:y val="1.899920118680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D28-4986-99D0-B8D3CB9A3241}"/>
                </c:ext>
              </c:extLst>
            </c:dLbl>
            <c:dLbl>
              <c:idx val="2"/>
              <c:layout>
                <c:manualLayout>
                  <c:x val="5.1446399388755653E-3"/>
                  <c:y val="1.0920537106774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D28-4986-99D0-B8D3CB9A3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Михайличенко О.В.</c:v>
                </c:pt>
                <c:pt idx="1">
                  <c:v>МЭО-17 1/9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70.59</c:v>
                </c:pt>
                <c:pt idx="1">
                  <c:v>38.090000000000003</c:v>
                </c:pt>
                <c:pt idx="2">
                  <c:v>27.27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D28-4986-99D0-B8D3CB9A32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rgbClr val="C51DBD"/>
            </a:solidFill>
            <a:ln w="0" cmpd="sng"/>
          </c:spPr>
          <c:invertIfNegative val="0"/>
          <c:dLbls>
            <c:dLbl>
              <c:idx val="0"/>
              <c:layout>
                <c:manualLayout>
                  <c:x val="1.430185932214978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D28-4986-99D0-B8D3CB9A3241}"/>
                </c:ext>
              </c:extLst>
            </c:dLbl>
            <c:dLbl>
              <c:idx val="1"/>
              <c:layout>
                <c:manualLayout>
                  <c:x val="1.63449820824568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D28-4986-99D0-B8D3CB9A3241}"/>
                </c:ext>
              </c:extLst>
            </c:dLbl>
            <c:dLbl>
              <c:idx val="2"/>
              <c:layout>
                <c:manualLayout>
                  <c:x val="2.8603718644299565E-2"/>
                  <c:y val="-1.488489402901952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D28-4986-99D0-B8D3CB9A32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АК-17 1/9 Михайличенко О.В.</c:v>
                </c:pt>
                <c:pt idx="1">
                  <c:v>МЭО-17 1/9 Манько К.Б.</c:v>
                </c:pt>
                <c:pt idx="2">
                  <c:v>ТМ-17 1/9 Феоктистов М.Е.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17.649999999999999</c:v>
                </c:pt>
                <c:pt idx="1">
                  <c:v>33.33</c:v>
                </c:pt>
                <c:pt idx="2">
                  <c:v>27.27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28-4986-99D0-B8D3CB9A32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6357888"/>
        <c:axId val="24367872"/>
        <c:axId val="0"/>
      </c:bar3DChart>
      <c:catAx>
        <c:axId val="66357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4367872"/>
        <c:crosses val="autoZero"/>
        <c:auto val="1"/>
        <c:lblAlgn val="ctr"/>
        <c:lblOffset val="100"/>
        <c:noMultiLvlLbl val="0"/>
      </c:catAx>
      <c:valAx>
        <c:axId val="243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635788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4.0919550410529394E-2"/>
          <c:y val="0.77481191924469162"/>
          <c:w val="0.30559320832927384"/>
          <c:h val="0.1355776766055902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34408215094708E-2"/>
          <c:y val="4.4057617797775277E-2"/>
          <c:w val="0.90841339112996311"/>
          <c:h val="0.846430655689133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"4-5"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Прутковская С.И.</c:v>
                </c:pt>
                <c:pt idx="1">
                  <c:v>МЭО-16 1/9 Зайцева В.Н.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11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A6-4139-8B49-8B1F38B6354C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Прутковская С.И.</c:v>
                </c:pt>
                <c:pt idx="1">
                  <c:v>МЭО-16 1/9 Зайцева В.Н.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</c:v>
                </c:pt>
                <c:pt idx="1">
                  <c:v>11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A6-4139-8B49-8B1F38B6354C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8.2370252981760726E-3"/>
                  <c:y val="-1.612882372918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A6-4139-8B49-8B1F38B6354C}"/>
                </c:ext>
              </c:extLst>
            </c:dLbl>
            <c:dLbl>
              <c:idx val="1"/>
              <c:layout>
                <c:manualLayout>
                  <c:x val="1.029617974438234E-2"/>
                  <c:y val="-1.455009646630856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A6-4139-8B49-8B1F38B6354C}"/>
                </c:ext>
              </c:extLst>
            </c:dLbl>
            <c:dLbl>
              <c:idx val="2"/>
              <c:layout>
                <c:manualLayout>
                  <c:x val="1.23554156932588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A6-4139-8B49-8B1F38B635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Прутковская С.И.</c:v>
                </c:pt>
                <c:pt idx="1">
                  <c:v>МЭО-16 1/9 Зайцева В.Н.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EA6-4139-8B49-8B1F38B6354C}"/>
            </c:ext>
          </c:extLst>
        </c:ser>
        <c:ser>
          <c:idx val="3"/>
          <c:order val="3"/>
          <c:tx>
            <c:strRef>
              <c:f>Лист1!$F$1</c:f>
              <c:strCache>
                <c:ptCount val="1"/>
                <c:pt idx="0">
                  <c:v>Н/Я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900291278079808E-3"/>
                  <c:y val="-1.6633642475567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EA6-4139-8B49-8B1F38B6354C}"/>
                </c:ext>
              </c:extLst>
            </c:dLbl>
            <c:dLbl>
              <c:idx val="1"/>
              <c:layout>
                <c:manualLayout>
                  <c:x val="8.23694379550587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EA6-4139-8B49-8B1F38B6354C}"/>
                </c:ext>
              </c:extLst>
            </c:dLbl>
            <c:dLbl>
              <c:idx val="2"/>
              <c:layout>
                <c:manualLayout>
                  <c:x val="6.17770784662925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EA6-4139-8B49-8B1F38B635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Прутковская С.И.</c:v>
                </c:pt>
                <c:pt idx="1">
                  <c:v>МЭО-16 1/9 Зайцева В.Н.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2EA6-4139-8B49-8B1F38B6354C}"/>
            </c:ext>
          </c:extLst>
        </c:ser>
        <c:ser>
          <c:idx val="4"/>
          <c:order val="4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5861690450054883E-3"/>
                  <c:y val="-1.461632155907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EA6-4139-8B49-8B1F38B635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Прутковская С.И.</c:v>
                </c:pt>
                <c:pt idx="1">
                  <c:v>МЭО-16 1/9 Зайцева В.Н.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EA6-4139-8B49-8B1F38B63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332800"/>
        <c:axId val="28334336"/>
        <c:axId val="0"/>
      </c:bar3DChart>
      <c:catAx>
        <c:axId val="283328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8334336"/>
        <c:crosses val="autoZero"/>
        <c:auto val="1"/>
        <c:lblAlgn val="ctr"/>
        <c:lblOffset val="100"/>
        <c:noMultiLvlLbl val="0"/>
      </c:catAx>
      <c:valAx>
        <c:axId val="2833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32800"/>
        <c:crosses val="autoZero"/>
        <c:crossBetween val="between"/>
      </c:valAx>
      <c:spPr>
        <a:noFill/>
        <a:ln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86527411843697377"/>
          <c:y val="1.8842015608977515E-4"/>
          <c:w val="0.11501102016474066"/>
          <c:h val="0.56661839316370477"/>
        </c:manualLayout>
      </c:layout>
      <c:overlay val="1"/>
      <c:txPr>
        <a:bodyPr/>
        <a:lstStyle/>
        <a:p>
          <a:pPr>
            <a:defRPr sz="2400" baseline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1028427784554E-2"/>
          <c:y val="4.3650793650793648E-2"/>
          <c:w val="0.89389139033677123"/>
          <c:h val="0.852422252096536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1/9 Прутковская С.И.</c:v>
                </c:pt>
                <c:pt idx="1">
                  <c:v>МЭО-16 1/9 Зайцева Н.В.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27.28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0E-4861-AF9D-6C276DFB68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3.6114822140123522E-2"/>
                  <c:y val="-1.4217556138815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0E-4861-AF9D-6C276DFB6833}"/>
                </c:ext>
              </c:extLst>
            </c:dLbl>
            <c:dLbl>
              <c:idx val="1"/>
              <c:layout>
                <c:manualLayout>
                  <c:x val="1.8983336848766082E-2"/>
                  <c:y val="-1.1978438810141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F0E-4861-AF9D-6C276DFB6833}"/>
                </c:ext>
              </c:extLst>
            </c:dLbl>
            <c:dLbl>
              <c:idx val="2"/>
              <c:layout>
                <c:manualLayout>
                  <c:x val="2.1367547627046839E-2"/>
                  <c:y val="-6.1874676010554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0E-4861-AF9D-6C276DFB6833}"/>
                </c:ext>
              </c:extLst>
            </c:dLbl>
            <c:dLbl>
              <c:idx val="3"/>
              <c:layout>
                <c:manualLayout>
                  <c:x val="1.9753086419753086E-2"/>
                  <c:y val="-3.7771482530688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F0E-4861-AF9D-6C276DFB68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ПТМ-16 1/9 Прутковская С.И.</c:v>
                </c:pt>
                <c:pt idx="1">
                  <c:v>МЭО-16 1/9 Зайцева Н.В.</c:v>
                </c:pt>
                <c:pt idx="2">
                  <c:v>МЭО-16 2/9 Дозморов В.А.</c:v>
                </c:pt>
                <c:pt idx="3">
                  <c:v>ТМ-16 1/9 Шаратов В.В.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69.23</c:v>
                </c:pt>
                <c:pt idx="1">
                  <c:v>50</c:v>
                </c:pt>
                <c:pt idx="2">
                  <c:v>55</c:v>
                </c:pt>
                <c:pt idx="3">
                  <c:v>27.78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F0E-4861-AF9D-6C276DFB683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8434816"/>
        <c:axId val="28436352"/>
        <c:axId val="0"/>
      </c:bar3DChart>
      <c:catAx>
        <c:axId val="2843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 anchor="ctr" anchorCtr="1"/>
          <a:lstStyle/>
          <a:p>
            <a:pPr>
              <a:defRPr sz="1600" b="1"/>
            </a:pPr>
            <a:endParaRPr lang="ru-RU"/>
          </a:p>
        </c:txPr>
        <c:crossAx val="28436352"/>
        <c:crosses val="autoZero"/>
        <c:auto val="1"/>
        <c:lblAlgn val="ctr"/>
        <c:lblOffset val="100"/>
        <c:noMultiLvlLbl val="0"/>
      </c:catAx>
      <c:valAx>
        <c:axId val="2843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34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92672533580363"/>
          <c:y val="4.7275469101066718E-2"/>
          <c:w val="0.23330839123463387"/>
          <c:h val="0.27565451490800158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429712131054044"/>
          <c:y val="4.4057617797775277E-2"/>
          <c:w val="0.78658359606457628"/>
          <c:h val="0.793881360856383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Абсолютная успеваемость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6.0362173038229008E-3"/>
                  <c:y val="-1.135288552507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98-4424-BB2B-A70755934F75}"/>
                </c:ext>
              </c:extLst>
            </c:dLbl>
            <c:dLbl>
              <c:idx val="1"/>
              <c:layout>
                <c:manualLayout>
                  <c:x val="1.5598113261052452E-2"/>
                  <c:y val="-4.4483669139123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98-4424-BB2B-A70755934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семестр 2018-2019 уч.года</c:v>
                </c:pt>
                <c:pt idx="1">
                  <c:v>1 семестр 2019-2020 уч.года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99.33</c:v>
                </c:pt>
                <c:pt idx="1">
                  <c:v>77.91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098-4424-BB2B-A70755934F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Качественная успеваемость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4.2768004839731165E-2"/>
                  <c:y val="-2.7637352586424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98-4424-BB2B-A70755934F75}"/>
                </c:ext>
              </c:extLst>
            </c:dLbl>
            <c:dLbl>
              <c:idx val="1"/>
              <c:layout>
                <c:manualLayout>
                  <c:x val="1.8724560690417811E-2"/>
                  <c:y val="-3.2259946633467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98-4424-BB2B-A70755934F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 семестр 2018-2019 уч.года</c:v>
                </c:pt>
                <c:pt idx="1">
                  <c:v>1 семестр 2019-2020 уч.года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21.48</c:v>
                </c:pt>
                <c:pt idx="1">
                  <c:v>29.72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098-4424-BB2B-A70755934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4"/>
        <c:gapDepth val="46"/>
        <c:shape val="box"/>
        <c:axId val="28642304"/>
        <c:axId val="28664576"/>
        <c:axId val="0"/>
      </c:bar3DChart>
      <c:catAx>
        <c:axId val="28642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28664576"/>
        <c:crosses val="autoZero"/>
        <c:auto val="0"/>
        <c:lblAlgn val="ctr"/>
        <c:lblOffset val="100"/>
        <c:noMultiLvlLbl val="0"/>
      </c:catAx>
      <c:valAx>
        <c:axId val="28664576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low"/>
        <c:crossAx val="286423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6464869412331864"/>
          <c:y val="3.4862245119366676E-2"/>
          <c:w val="0.43372782183739639"/>
          <c:h val="0.23205907983738802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11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6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39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1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2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76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8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47C0-1878-46E3-BCBE-C89A502B9B7F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C47E-5F0E-46EC-842E-BE4585AB8C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00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89100" y="3236119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 ПРОМЕЖУТОЧНОЙ АТТЕСТАЦИИ ГРУПП</a:t>
            </a:r>
            <a:r>
              <a:rPr lang="ru-RU" sz="3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1СЕМЕСТР 2019-2020 уч. года</a:t>
            </a:r>
            <a:r>
              <a:rPr lang="ru-RU" sz="3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ОТДЕЛЕНИЮ МЕХАНИЧЕСКИХ И </a:t>
            </a:r>
            <a:r>
              <a:rPr lang="ru-RU" sz="3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ХИМИКО-ТЕХНОЛОГИЧЕСКИХ  ДИСЦИПЛИН </a:t>
            </a:r>
            <a:r>
              <a:rPr lang="ru-RU" sz="4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946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05778" y="196049"/>
            <a:ext cx="958044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КАЧЕСТВЕННАЯ УСПЕВАЕМОСТЬ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4 КУРСА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93477074"/>
              </p:ext>
            </p:extLst>
          </p:nvPr>
        </p:nvGraphicFramePr>
        <p:xfrm>
          <a:off x="800100" y="1150156"/>
          <a:ext cx="10795000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2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1479" y="348903"/>
            <a:ext cx="958044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отделению во 2  семестре 2019-2019 уч. года  и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 семестре 2019-2020 уч. года.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91953695"/>
              </p:ext>
            </p:extLst>
          </p:nvPr>
        </p:nvGraphicFramePr>
        <p:xfrm>
          <a:off x="692150" y="1733898"/>
          <a:ext cx="10579100" cy="481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00200" y="6092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267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7509" y="163842"/>
            <a:ext cx="105169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ПРОПУСКИ ЗАНЯТИЙ ПО УВАЖИТЕЛЬНЫМ ПРИЧИНАМ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20867691"/>
              </p:ext>
            </p:extLst>
          </p:nvPr>
        </p:nvGraphicFramePr>
        <p:xfrm>
          <a:off x="431800" y="839462"/>
          <a:ext cx="10566400" cy="5777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108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01600"/>
            <a:ext cx="1198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ПРОПУСКИ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ЗАНЯТИЙ ПО НЕ УВАЖИТЕЛЬНЫМ ПРИЧИНАМ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4584095"/>
              </p:ext>
            </p:extLst>
          </p:nvPr>
        </p:nvGraphicFramePr>
        <p:xfrm>
          <a:off x="190500" y="774700"/>
          <a:ext cx="1168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04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30300" y="205116"/>
            <a:ext cx="10384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ПРОПУСКИ ЗАНЯТИЙ ЗА 1 СЕМЕСТР 2019-2020 УЧ. ГОДА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37834791"/>
              </p:ext>
            </p:extLst>
          </p:nvPr>
        </p:nvGraphicFramePr>
        <p:xfrm>
          <a:off x="558800" y="728336"/>
          <a:ext cx="11341100" cy="565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210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4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2488" y="177241"/>
            <a:ext cx="10071312" cy="546368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22094" y="5828811"/>
            <a:ext cx="3766417" cy="6227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Всего: 272 студента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24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92650" y="307182"/>
            <a:ext cx="7606699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КУРСА ЗА 1 СЕМЕСТР 2019 – 2020 уч. года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23607093"/>
              </p:ext>
            </p:extLst>
          </p:nvPr>
        </p:nvGraphicFramePr>
        <p:xfrm>
          <a:off x="1104900" y="1397000"/>
          <a:ext cx="10198100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33800" y="64389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8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01222" y="82949"/>
            <a:ext cx="953556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КАЧЕСТВЕННАЯ УСПЕВАЕМОСТЬ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1 КУРСА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62314166"/>
              </p:ext>
            </p:extLst>
          </p:nvPr>
        </p:nvGraphicFramePr>
        <p:xfrm>
          <a:off x="0" y="1104900"/>
          <a:ext cx="115824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241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92651" y="335746"/>
            <a:ext cx="76066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КУРСА ЗА 1 СЕМЕСТР 2019 – 2020 уч. года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26443226"/>
              </p:ext>
            </p:extLst>
          </p:nvPr>
        </p:nvGraphicFramePr>
        <p:xfrm>
          <a:off x="228600" y="1143000"/>
          <a:ext cx="11557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62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68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50278" y="133003"/>
            <a:ext cx="95804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2 КУРСА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94138854"/>
              </p:ext>
            </p:extLst>
          </p:nvPr>
        </p:nvGraphicFramePr>
        <p:xfrm>
          <a:off x="0" y="1346200"/>
          <a:ext cx="117856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6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92651" y="246846"/>
            <a:ext cx="76066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КУРСА ЗА 1 СЕМЕСТР 2019 – 2020 уч. года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03082355"/>
              </p:ext>
            </p:extLst>
          </p:nvPr>
        </p:nvGraphicFramePr>
        <p:xfrm>
          <a:off x="190500" y="1200952"/>
          <a:ext cx="11404600" cy="508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48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28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83578" y="272703"/>
            <a:ext cx="958044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АБСОЛЮТНАЯ И КАЧЕСТВЕННАЯ УСПЕВАЕМОСТЬ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ГРУППАМ 2 КУРСА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05944477"/>
              </p:ext>
            </p:extLst>
          </p:nvPr>
        </p:nvGraphicFramePr>
        <p:xfrm>
          <a:off x="482600" y="1231900"/>
          <a:ext cx="112903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9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82176" y="234147"/>
            <a:ext cx="80276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АТТЕСТАЦИИ СТУДЕНТОВ 4 КУРСА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1 СЕМЕСТР 2019-2020 уч. год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63448527"/>
              </p:ext>
            </p:extLst>
          </p:nvPr>
        </p:nvGraphicFramePr>
        <p:xfrm>
          <a:off x="127000" y="1035050"/>
          <a:ext cx="11569700" cy="521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695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266278"/>
      </p:ext>
    </p:extLst>
  </p:cSld>
  <p:clrMapOvr>
    <a:masterClrMapping/>
  </p:clrMapOvr>
</p:sld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202</Words>
  <Application>Microsoft Office PowerPoint</Application>
  <PresentationFormat>Произвольный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РЕЗУЛЬТАТЫ  ПРОМЕЖУТОЧНОЙ АТТЕСТАЦИИ ГРУПП ЗА 1СЕМЕСТР 2019-2020 уч. года ПО ОТДЕЛЕНИЮ МЕХАНИЧЕСКИХ И  ХИМИКО-ТЕХНОЛОГИЧЕСКИХ  ДИСЦИПЛИН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Секретарь</cp:lastModifiedBy>
  <cp:revision>19</cp:revision>
  <dcterms:created xsi:type="dcterms:W3CDTF">2020-01-29T16:03:44Z</dcterms:created>
  <dcterms:modified xsi:type="dcterms:W3CDTF">2020-01-30T07:47:09Z</dcterms:modified>
</cp:coreProperties>
</file>